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B57DD-3896-4706-AC6D-321AD71C7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CAED6-9855-4848-B9EC-01CF0ABF0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638E2-6C54-42EF-9BF4-C3ADE0A8E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F3DB4-AEC9-4490-AD34-D84FD0A4E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54CA4A-54DB-43DE-BFFC-B72DB3102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53664E-ACD6-474E-B9CE-3ADB014F4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C0690A-6DE9-467D-BEBD-4956BD112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D5E1A-CCF9-4AD6-8584-B6A9A5AA2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D0BE1-7BEE-4BDF-9BFF-910D85066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322AC2-F848-495D-8871-28432B50F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8B287-DBC1-4BD7-ABA2-DF30A30A9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22005224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招聘咨询公司人才队伍建设与管理研究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人才队伍建设的必要性及重要性
 招聘咨询公司的人才需求分析
 招聘咨询公司人才队伍建设的基本原则
 招聘咨询公司的人才招聘与选拔策略
 招聘咨询公司的人才培训与开发
 招聘咨询公司的人才考核与晋升
 招聘咨询公司的人才薪酬与福利管理
 招聘咨询公司的人才队伍建设与管理的创新思路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人才队伍建设的必要性及重要性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招聘咨询公司人才队伍建设与管理研究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人才队伍建设的必要性及重要性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人才队伍建设的必要性: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满足业务发展需求：随着咨询公司业务的不断发展，对人才的需求也日益增长，需要通过人才队伍建设来满足业务发展的需要。</a:t>
            </a:r>
          </a:p>
          <a:p>
            <a:r>
              <a:t>2. 提升咨询服务质量：咨询公司的核心竞争力在于人才，一支高素质的人才队伍可以为客户提供优质的咨询服务，提升客户满意度和忠诚度。</a:t>
            </a:r>
          </a:p>
          <a:p>
            <a:r>
              <a:t>3. 降低人才流失风险：咨询行业的竞争激烈，人才流动性强，需要通过人才队伍建设来降低人才流失风险，保持团队稳定性。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人才队伍建设的重要性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打造核心竞争力：人才队伍是咨询公司的核心竞争力之一，可以帮助咨询公司在市场竞争中获得优势，提升品牌知名度和市场占有率。</a:t>
            </a:r>
          </a:p>
          <a:p>
            <a:r>
              <a:t>2. 促进业务创新：一支高素质的人才队伍可以为咨询公司带来新的思想和创新理念，促进业务创新，创造新的商机。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招聘咨询公司的人才需求分析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招聘咨询公司人才队伍建设与管理研究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招聘咨询公司的人才需求分析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招聘咨询公司对人才的需求概述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招聘咨询公司的人才需求具有较强的专业性，他们需要具备专业的人力资源服务知识、良好的沟通能力和市场营销能力。</a:t>
            </a:r>
          </a:p>
          <a:p>
            <a:r>
              <a:t>2. 招聘咨询公司的人才需求具有灵活性，他们需要能够适应不同的客户需求，为客户提供定制化的服务。</a:t>
            </a:r>
          </a:p>
          <a:p>
            <a:r>
              <a:t>3. 招聘咨询公司的人才需求具有时效性，他们需要能够快速响应客户的需求，及时提供服务。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招聘咨询公司的人才需求类型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专业人才：主要包括人力资源管理、市场营销、财务管理、信息技术等专业技术人才。</a:t>
            </a:r>
          </a:p>
          <a:p>
            <a:r>
              <a:t>2. 管理人才：主要包括项目经理、销售经理、财务经理、人力资源经理等具有管理经验和能力的人才。</a:t>
            </a:r>
          </a:p>
          <a:p>
            <a:r>
              <a:t>3. 实习生：主要包括应届毕业生或在校生，具有专业知识和实习意愿，用于补充公司的人才库。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招聘咨询公司人才队伍建设的基本原则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招聘咨询公司人才队伍建设与管理研究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招聘咨询公司人才队伍建设的基本原则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人才优先原则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将人才作为企业发展的核心要素,人才战略与公司使命、愿景和目标相一致。</a:t>
            </a:r>
          </a:p>
          <a:p>
            <a:r>
              <a:t>2. 持续关注和有效吸引高素质专业人才,致力于人才的培养和发展。</a:t>
            </a:r>
          </a:p>
          <a:p>
            <a:r>
              <a:t>3. 建立尊重人才、激励人才的环境,采用多元化的薪酬和福利体系,持续优化职业发展路径,提供职业发展机会、培训和支持,以留住和激发优秀人才的积极性、创造力和忠诚度。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专业性原则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强化招聘咨询公司人才的专业性要求,注重招聘顾问、猎头、人力资源咨询师等专业人员的专业知识、技能和经验,使其具备良好的职业素养和综合能力。</a:t>
            </a:r>
          </a:p>
          <a:p>
            <a:r>
              <a:t>2. 与高等院校、科研院所、行业协会等建立战略合作伙伴关系,为公司输送专业人才,注重行业内专业会议、论坛、沙龙等交流活动,促进人才的学习和发展。</a:t>
            </a:r>
          </a:p>
          <a:p>
            <a:r>
              <a:t>3. 建立健全的培训体系,为员工提供专业技能培训和个人职业发展培训,帮助其快速成长和发展。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招聘咨询公司人才队伍建设的基本原则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业绩导向原则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建立科学的绩效评估体系,注重招聘咨询公司人才的业绩贡献,将业绩作为人才评价和职业发展的核心要素。</a:t>
            </a:r>
          </a:p>
          <a:p>
            <a:r>
              <a:t>2. 合理设置薪酬制度和奖惩制度,将薪酬与绩效挂钩,注重激励人才创造更高的绩效。</a:t>
            </a:r>
          </a:p>
          <a:p>
            <a:r>
              <a:t>3. 建立公平公正的晋升体系,为优秀人才提供职业晋升机会,注重人才的职业发展和个人价值的实现。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团队协作原则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营造团队协作的文化氛围,注重招聘咨询公司人才之间协同合作、资源共享,共同为实现企业的目标而努力。</a:t>
            </a:r>
          </a:p>
          <a:p>
            <a:r>
              <a:t>2. 建立有效的沟通机制,促进团队成员之间的信息交流和沟通,共同提出解决方案,提高团队的整体绩效。</a:t>
            </a:r>
          </a:p>
          <a:p>
            <a:r>
              <a:t>3. 鼓励团队成员相互学习,分享经验和知识,促进团队成员的共同成长和进步。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招聘咨询公司人才队伍建设的基本原则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创新驱动原则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鼓励招聘咨询公司人才积极探索、勇于创新,不断提升自身专业技能和服务水平,不断优化招聘工作流程和服务质量。</a:t>
            </a:r>
          </a:p>
          <a:p>
            <a:r>
              <a:t>2. 建立创新激励机制,对创新成果予以奖励和认可,促进新的招聘理念、方法和技术的应用。</a:t>
            </a:r>
          </a:p>
          <a:p>
            <a:r>
              <a:t>3. 建立学习型组织,鼓励人才不断学习新知识、新技能,不断更新和提升自己的专业知识和技能,以适应不断变化的市场需求。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持续发展原则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坚持终身学习、持续提高的理念,重视人才的学习和发展,不断提升公司整体服务质量和市场竞争力。</a:t>
            </a:r>
          </a:p>
          <a:p>
            <a:r>
              <a:t>2. 建立招聘咨询公司人才培养和发展的体系,为员工提供全方位的学习和发展机会,帮助员工掌握新知、开拓视野,实现个人的职业发展和提升。</a:t>
            </a:r>
          </a:p>
          <a:p>
            <a:r>
              <a:t>3. 定期进行招聘咨询公司人才队伍结构的评估和调整,及时补充和调整人才队伍,确保人才队伍与企业发展的需要相适应。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招聘咨询公司的人才招聘与选拔策略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招聘咨询公司人才队伍建设与管理研究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招聘咨询公司的人才招聘与选拔策略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人才需求分析与招聘计划制定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根据公司业务发展战略和人才需求状况，制定科学合理的人才招聘计划，包括招聘岗位、招聘数量、招聘时间、招聘条件等。</a:t>
            </a:r>
          </a:p>
          <a:p>
            <a:r>
              <a:t>2. 通过市场调研、行业分析、竞争对手分析等方式，了解人才市场供求情况，为人才招聘提供依据。</a:t>
            </a:r>
          </a:p>
          <a:p>
            <a:r>
              <a:t>3. 建立健全人才需求预测模型，根据历史数据、行业趋势、公司发展规划等因素，预测未来一段时期内的人才需求。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人才渠道开发与维护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利用多种渠道寻找和吸引人才，包括线上渠道（如招聘网站、社交媒体等）和线下渠道（如人才招聘会、校园宣讲会等）。</a:t>
            </a:r>
          </a:p>
          <a:p>
            <a:r>
              <a:t>2. 建立并维护良好的人才关系网络，与行业协会、专业机构、高校等建立合作关系，拓展人才来源渠道。</a:t>
            </a:r>
          </a:p>
          <a:p>
            <a:r>
              <a:t>3. 开展雇主品牌建设，树立公司良好的形象和声誉，吸引优秀人才主动求职。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招聘咨询公司的人才招聘与选拔策略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人才筛选与评估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根据招聘岗位的要求，制定科学的筛选标准，包括学历、经验、技能、能力、素质等。</a:t>
            </a:r>
          </a:p>
          <a:p>
            <a:r>
              <a:t>2. 通过简历筛选、笔试、面试、背景调查等方式，对候选人进行全面的评估，筛选出符合公司要求的人才。</a:t>
            </a:r>
          </a:p>
          <a:p>
            <a:r>
              <a:t>3. 使用科学的人才测评工具，对候选人的能力、性格、价值观等进行评估，为招聘决策提供依据。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人才录用与入职管理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根据评估结果，做出录用决定，并与候选人签订劳动合同。</a:t>
            </a:r>
          </a:p>
          <a:p>
            <a:r>
              <a:t>2. 制定完善的入职管理流程，包括入职培训、岗位交接、考核评估等，帮助新员工快速适应新环境和新岗位。</a:t>
            </a:r>
          </a:p>
          <a:p>
            <a:r>
              <a:t>3. 建立试用期制度，在试用期内对新员工进行全面考核，评估其是否符合公司要求。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招聘咨询公司的人才招聘与选拔策略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人才培训与发展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根据公司战略和人才需求，制定系统的人才培训计划，包括新员工培训、在职培训、管理培训、技术培训等。</a:t>
            </a:r>
          </a:p>
          <a:p>
            <a:r>
              <a:t>2. 采用多种培训方式，如讲座、研讨会、案例分析、模拟培训等，提高员工的知识、技能和能力。</a:t>
            </a:r>
          </a:p>
          <a:p>
            <a:r>
              <a:t>3. 建立完善的培训评估体系，对培训效果进行评估，并根据评估结果不断改进培训方案。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人才绩效管理与激励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建立科学的绩效管理体系，对员工绩效进行全面评估，包括工作业绩、工作态度、工作能力等。</a:t>
            </a:r>
          </a:p>
          <a:p>
            <a:r>
              <a:t>2. 根据绩效评估结果，对员工进行奖励和惩罚，激励员工提高工作绩效。</a:t>
            </a:r>
          </a:p>
          <a:p>
            <a:r>
              <a:t>3. 建立完善的职业发展通道，为员工提供晋升机会，激发员工的工作热情和创造力。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招聘咨询公司的人才培训与开发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招聘咨询公司人才队伍建设与管理研究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招聘咨询公司的人才培训与开发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培训需求分析与评价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识别培训需求：确定需要培训的具体问题或技能领域，以提高员工绩效和实现公司目标。</a:t>
            </a:r>
          </a:p>
          <a:p>
            <a:r>
              <a:t>2. 分析培训需求：通过调查问卷、访谈、绩效评估和观察等方式收集数据，准确评估培训需求的紧迫性、重要性和可行性。</a:t>
            </a:r>
          </a:p>
          <a:p>
            <a:r>
              <a:t>3. 评估培训需求：对收集到的数据进行分析和评估，确定最关键和最优先的培训需求，为培训计划和内容的制定提供依据。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培训计划制定与实施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培训计划制定：根据培训需求分析的结果，设计培训计划，包括培训目标、培训内容、培训方法、培训时间、培训地点、培训预算等。</a:t>
            </a:r>
          </a:p>
          <a:p>
            <a:r>
              <a:t>2. 培训内容设计：根据培训目标和培训对象的特点，开发培训内容，包括理论知识、实践技能、案例分析、角色扮演、模拟演练等。</a:t>
            </a:r>
          </a:p>
          <a:p>
            <a:r>
              <a:t>3. 培训实施：根据培训计划和培训内容，组织和实施培训活动，确保培训质量和效果。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https://d.book118.com/946220052242010053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人才队伍建设的必要性及重要性</vt:lpstr>
      <vt:lpstr> 人才队伍建设的必要性及重要性</vt:lpstr>
      <vt:lpstr> 招聘咨询公司的人才需求分析</vt:lpstr>
      <vt:lpstr> 招聘咨询公司的人才需求分析</vt:lpstr>
      <vt:lpstr> 招聘咨询公司人才队伍建设的基本原则</vt:lpstr>
      <vt:lpstr> 招聘咨询公司人才队伍建设的基本原则</vt:lpstr>
      <vt:lpstr> 招聘咨询公司人才队伍建设的基本原则</vt:lpstr>
      <vt:lpstr> 招聘咨询公司人才队伍建设的基本原则</vt:lpstr>
      <vt:lpstr> 招聘咨询公司的人才招聘与选拔策略</vt:lpstr>
      <vt:lpstr> 招聘咨询公司的人才招聘与选拔策略</vt:lpstr>
      <vt:lpstr> 招聘咨询公司的人才招聘与选拔策略</vt:lpstr>
      <vt:lpstr> 招聘咨询公司的人才招聘与选拔策略</vt:lpstr>
      <vt:lpstr> 招聘咨询公司的人才培训与开发</vt:lpstr>
      <vt:lpstr> 招聘咨询公司的人才培训与开发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2024-09-20T21:00:37.498</cp:lastPrinted>
  <dcterms:created xsi:type="dcterms:W3CDTF">2024-09-20T13:00:37Z</dcterms:created>
  <dcterms:modified xsi:type="dcterms:W3CDTF">2024-09-20T13:00:39Z</dcterms:modified>
</cp:coreProperties>
</file>