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3DE52-80FE-4C08-B903-121B20D05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5FF4D-9B12-4BBC-938C-52D5F9C9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F6EE2-82A3-4B12-AC4A-4A660CEB5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F088B-65FE-4F1E-B397-5A2713389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1D0BF-CB7C-49AF-AA65-35C0C498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94E3C-E4A2-49BD-AEA2-5A27276D2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EB737-B48F-4522-9BBE-A5BBCF216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9419A-5C8F-4690-8DDB-3FB3A3013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41548-69AD-4771-9ED9-08B8E5D1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C5505-36D4-4616-8E37-661F7BE9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CECDA-6373-4AC5-80AE-60F0D4A95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01332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强化安全意识，提升安全素养课件\n## 1.安全意识的重要性及意义\n### 1.1 安全意识对于个人与企业的重要性\n### 1.2 安全意识对于预防安全事故的作用\n### 1.3 安全意识对于提升企业形象的贡献\n## 2.强化安全意识的方法与途径\n### 2.1 通过培训与教育提高员工安全意识\n### 2.2 制定完善的安全制度与流程\n### 2.3 营造积极向上的安全文化氛围\n## 3.提升安全素养的技巧与方法\n### 3.1 学习安全知识与技能，提高自我保护能力\n### 3.2 培养良好的安全习惯，预防潜在风险\n### 3.3 积极参加安全活动，提高安全素养\n## 4.安全事故案例分析\n### 4.1 分析典型安全事故发生的原因及教训\n### 4.2 从安全事故中学习如何强化安全意识\n### 4.3 提高安全素养，避免重蹈覆辙\n## 5.总结与展望\n### 5.1 强化安全意识与提升安全素养的成果展示\n### 5.2 持续改进与优化安全培训体系\n### 5.3 为企业和个人创造更安全的工作环境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强化安全意识，提升安全素养课件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安全意识的重要性及意义</a:t>
            </a:r>
            <a:endParaRPr/>
          </a:p>
        </p:txBody>
      </p:sp>
      <p:sp>
        <p:nvSpPr>
          <p:cNvPr id="14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个人层面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提高自我保护能力，降低事故风险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增强心理素质，应对突发事件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保障个人和家庭生活安宁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企业层面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降低企业安全事故发生率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提高生产效率和经济效益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塑造良好的企业形象和口碑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安全意识对于个人与企业的重要性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提高对潜在危险的识别和预防能力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养成良好的安全习惯，减少事故发生的可能性</a:t>
                </a:r>
                <a:endParaRPr/>
              </a:p>
            </p:txBody>
          </p:sp>
          <p:sp>
            <p:nvSpPr>
              <p:cNvPr id="20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增强安全防范意识</a:t>
                </a:r>
                <a:endParaRPr/>
              </a:p>
            </p:txBody>
          </p:sp>
        </p:grpSp>
        <p:grpSp>
          <p:nvGrpSpPr>
            <p:cNvPr id="20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提高安全应对能力</a:t>
                </a:r>
                <a:endParaRPr/>
              </a:p>
            </p:txBody>
          </p:sp>
          <p:sp>
            <p:nvSpPr>
              <p:cNvPr id="20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掌握基本的安全知识和自救技能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有效地应对突发状况，降低事故损失</a:t>
                </a:r>
                <a:endParaRPr/>
              </a:p>
            </p:txBody>
          </p:sp>
        </p:grpSp>
        <p:grpSp>
          <p:nvGrpSpPr>
            <p:cNvPr id="20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培育安全文化</a:t>
                </a:r>
                <a:endParaRPr/>
              </a:p>
            </p:txBody>
          </p:sp>
          <p:sp>
            <p:nvSpPr>
              <p:cNvPr id="21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树立正确的安全价值观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营造积极向上的安全氛围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安全意识对于预防安全事故的作用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提高企业信誉度</a:t>
                </a:r>
                <a:endParaRPr/>
              </a:p>
            </p:txBody>
          </p:sp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良好的安全记录有助于树立企业良好形象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增强客户对企业的信任和满意度</a:t>
                </a:r>
                <a:endParaRPr/>
              </a:p>
            </p:txBody>
          </p:sp>
        </p:grpSp>
        <p:grpSp>
          <p:nvGrpSpPr>
            <p:cNvPr id="22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提升企业竞争力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优秀的安全管理体系有助于降低生产成本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提高企业整体实力和市场份额</a:t>
                </a:r>
                <a:endParaRPr/>
              </a:p>
            </p:txBody>
          </p:sp>
        </p:grpSp>
        <p:grpSp>
          <p:nvGrpSpPr>
            <p:cNvPr id="22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增强企业凝聚力</a:t>
                </a:r>
                <a:endParaRPr/>
              </a:p>
            </p:txBody>
          </p:sp>
          <p:sp>
            <p:nvSpPr>
              <p:cNvPr id="22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良好的安全氛围有助于提高员工满意度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增强员工对企业的归属感和忠诚度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安全意识对于提升企业形象的贡献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强化安全意识的方法与途径</a:t>
            </a:r>
            <a:endParaRPr/>
          </a:p>
        </p:txBody>
      </p:sp>
      <p:sp>
        <p:nvSpPr>
          <p:cNvPr id="23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7" name="组合 23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定期安全培训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针对不同岗位和职责的员工进行针对性培训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提高员工的安全知识和技能水平</a:t>
                </a:r>
                <a:endParaRPr/>
              </a:p>
            </p:txBody>
          </p:sp>
          <p:sp>
            <p:nvSpPr>
              <p:cNvPr id="24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实际操作演练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通过实际操作演练，提高员工的应急处理能力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培养员工在关键时刻的自救和互救能力</a:t>
                </a:r>
                <a:endParaRPr/>
              </a:p>
            </p:txBody>
          </p:sp>
          <p:sp>
            <p:nvSpPr>
              <p:cNvPr id="24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定期开展安全意识教育活动，提高员工安全意识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营造积极向上的安全文化氛围</a:t>
                </a:r>
                <a:endParaRPr/>
              </a:p>
            </p:txBody>
          </p:sp>
          <p:sp>
            <p:nvSpPr>
              <p:cNvPr id="24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通过培训与教育提高员工安全意识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制定完善的安全管理制度，明确员工安全职责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加强对员工的安全考核和管理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安全操作规程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制定详细的安全操作规程，规范员工操作行为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降低因操作不当导致的事故风险</a:t>
                </a:r>
                <a:endParaRPr/>
              </a:p>
            </p:txBody>
          </p:sp>
        </p:grpSp>
        <p:grpSp>
          <p:nvGrpSpPr>
            <p:cNvPr id="26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安全应急预案</a:t>
                </a:r>
                <a:endParaRPr/>
              </a:p>
            </p:txBody>
          </p:sp>
          <p:sp>
            <p:nvSpPr>
              <p:cNvPr id="2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制定针对不同突发事件的应急预案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提高企业在面临突发事件时的应对能力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制定完善的安全制度与流程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通过多种形式进行安全宣传，提高员工安全意识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营造人人关注安全、重视安全的良好氛围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安全宣传</a:t>
                </a:r>
                <a:endParaRPr/>
              </a:p>
            </p:txBody>
          </p:sp>
        </p:grpSp>
        <p:grpSp>
          <p:nvGrpSpPr>
            <p:cNvPr id="27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定期举办安全活动，如安全知识竞赛、安全演练等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提高员工的安全素养和团队协作能力</a:t>
                </a:r>
                <a:endParaRPr/>
              </a:p>
            </p:txBody>
          </p:sp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安全活动</a:t>
                </a:r>
                <a:endParaRPr/>
              </a:p>
            </p:txBody>
          </p:sp>
        </p:grpSp>
        <p:grpSp>
          <p:nvGrpSpPr>
            <p:cNvPr id="27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设立安全奖励机制，表彰在安全工作中表现优秀的员工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激发员工对安全工作的积极性和主动性</a:t>
                </a:r>
                <a:endParaRPr/>
              </a:p>
            </p:txBody>
          </p:sp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安全奖励</a:t>
                </a:r>
                <a:endParaRPr/>
              </a:p>
            </p:txBody>
          </p:sp>
        </p:grpSp>
      </p:grpSp>
      <p:pic>
        <p:nvPicPr>
          <p:cNvPr id="27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营造积极向上的安全文化氛围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提升安全素养的技巧与方法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组合 1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学习安全知识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通过培训、阅读资料等方式，学习安全知识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提高对潜在危险的识别和预防能力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掌握安全技能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学习掌握基本的安全技能和自救技能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提高在面临危险时的应对能力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提高自我保护意识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时刻保持警惕，提高自我保护意识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遵循安全操作规程，降低事故风险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学习安全知识与技能，提高自我保护能力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https://d.book118.com/946220133215010052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强化安全意识，提升安全素养课件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2024-09-19T08:45:19.015</cp:lastPrinted>
  <dcterms:created xsi:type="dcterms:W3CDTF">2024-09-19T00:45:19Z</dcterms:created>
  <dcterms:modified xsi:type="dcterms:W3CDTF">2024-09-19T00:45:20Z</dcterms:modified>
</cp:coreProperties>
</file>