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60EAE-DA0B-43E7-972C-77B20445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43BEA-27D4-464D-92C9-CA1596324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0761F-1EBC-4A8F-BFA0-04063F15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E18C7-9CD9-4FBD-A139-CE2BDB8B0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7636C-7BC2-473B-A748-807046CD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E5DB6-54C0-4AA7-8F95-6FC0C9AE0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C8D81-EF05-4317-923E-519CF835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03EFD-08E9-4207-B84A-6AC5DD85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37F85-46E7-4C92-B6C2-F0AA91608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4681F-3385-4F5B-A56A-8E25C433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5789A-4866-44C0-9B9D-8D65B094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0154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源性休克个案护理PPT\n## 1.心源性休克的基本概念与病因\n### 1.1心源性休克的定义与分类\n### 1.2心源性休克的病因及发病机制\n### 1.3心源性休克的高危人群与临床表现\n## 2.心源性休克的诊断与评估\n### 2.1心源性休克的诊断标准与流程\n### 2.2心源性休克的实验室检查与影像学检查\n### 2.3心源性休克的病情评估与分级\n## 3.心源性休克的治疗与护理\n### 3.1心源性休克的基本治疗原则与方法\n### 3.2心源性休克的药物治疗与监护\n### 3.3心源性休克的护理措施与并发症预防\n## 4.心源性休克的个案护理案例分析\n### 4.1个案护理案例介绍与病史回顾\n### 4.2个案护理的诊断与治疗过程\n### 4.3个案护理的护理措施与效果评估\n## 5.心源性休克的预防与健康教育\n### 5.1心源性休克的预防策略与措施\n### 5.2心源性休克患者的生活方式调整与指导\n### 5.3心源性休克的健康教育与健康促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心源性休克个案护理PPT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心源性休克的基本概念与病因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心源性休克定义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是一种严重的心脏功能衰竭症候群，表现为心脏泵血能力急剧下降，导致全身组织器官供血不足和缺氧。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心源性休克的发生通常与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急性心包填塞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等心脏疾病密切相关。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心源性休克分类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低动力性心源性休克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：心脏泵血功能严重减退，心输出量降低，导致组织器官灌注不足。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高动力性心源性休克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：心脏泵血功能亢进，但外周血管阻力降低，导致血液过度分布，组织器官灌注不足。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：冠状动脉栓塞，心肌供血不足，导致心肌坏死和心功能衰竭。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：如室颤、房颤等，导致心脏泵血功能紊乱，心输出量下降。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急性心包填塞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：液体或血液快速积聚于心包腔内，导致心包内压升高，影响心脏跳动和泵血功能。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：心脏疾病导致心脏泵血能力下降，心输出量减少，组织器官灌注不足。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外周血管阻力降低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：休克状态下，血管内皮细胞释放大量舒血管物质，导致外周血管阻力降低，血液过度分布。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微循环障碍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：缺氧和酸中毒导致毛细血管通透性增加，血浆外渗，组织间液增多，加重微循环障碍。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的患者，如冠心病、心肌梗死、心肌炎等。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等慢性病患者，心脏功能容易受损。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较大的人群，心脏功能和血管条件逐渐减退。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：收缩压持续低于90mmHg，或比基础血压降低30%以上。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组织灌注不足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：皮肤湿冷、发绀，尿量减少，意识障碍等。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：呼吸急促、心悸、颈静脉怒张等。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心源性休克的高危人群与临床表现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心源性休克的诊断与评估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：收缩压持续低于90mmHg，或比基础血压降低30%以上。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组织灌注不足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：皮肤湿冷、发绀，尿量减少，意识障碍等。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：呼吸急促、心悸、颈静脉怒张等。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详细询问病史和体格检查，发现心源性休克的危险因素和临床表现。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结合实验室检查和影像学检查，确诊心源性休克的原因和严重程度。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根据诊断结果，制定治疗方案，进行病情监测和评估。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：了解血液浓缩和贫血情况。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：检查心律失常和心肌缺血。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：评估心功能、肝肾功能、电解质平衡等。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：了解凝血功能状态，预防出血和血栓形成。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X线胸片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：观察心脏大小和肺水肿情况。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：评估心脏结构和功能，了解瓣膜病变和心肌运动情况。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：确诊冠状动脉狭窄或阻塞，指导治疗方案。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血流动力学指标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：如心率、血压、中心静脉压、肺动脉楔压等。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：如左心室射血分数、心输出量等。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组织灌注指标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：如皮肤温度、尿量、意识状态等。</a:t>
                </a:r>
                <a:endParaRPr/>
              </a:p>
            </p:txBody>
          </p:sp>
        </p:grpSp>
        <p:grpSp>
          <p:nvGrpSpPr>
            <p:cNvPr id="25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分级标准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：血流动力学指标轻度异常，心功能轻度受损，组织灌注基本正常。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：血流动力学指标明显异常，心功能中度受损，组织灌注不足。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：血流动力学指标严重异常，心功能重度受损，组织灌注严重不足。</a:t>
                </a:r>
                <a:endParaRPr/>
              </a:p>
            </p:txBody>
          </p:sp>
          <p:sp>
            <p:nvSpPr>
              <p:cNvPr id="26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心源性休克的治疗与护理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：针对心源性休克的病因进行治疗，如急性心肌梗死行冠状动脉介入治疗，严重心律失常行电生理治疗等。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血流动力学支持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：通过药物治疗和机械辅助装置维持血流动力学稳定，如使用正性肌力药物、血管收缩药物等。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器官功能支持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：保护重要器官功能，如呼吸支持、肾功能支持、肝功能支持等。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基本治疗原则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：使用正性肌力药物、血管收缩药物、利尿剂、抗凝药物等。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机械辅助装置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：如心脏泵、人工心脏等，维持心脏泵血功能。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器官功能支持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：如呼吸机辅助呼吸、血液滤过保护肾功能等。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基本治疗方法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心源性休克的基本治疗原则与方法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https://d.book118.com/946220154141010050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心源性休克个案护理PPT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2024-09-16T00:04:51.001</cp:lastPrinted>
  <dcterms:created xsi:type="dcterms:W3CDTF">2024-09-15T16:04:51Z</dcterms:created>
  <dcterms:modified xsi:type="dcterms:W3CDTF">2024-09-15T16:04:52Z</dcterms:modified>
</cp:coreProperties>
</file>