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0A4D-B0EF-4A17-88A1-1E151E14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55488-6D98-4F97-BB70-449C27E1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DCBD6-A6CD-4F91-9536-5E87FAF76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4264E-BAC6-401C-8BC4-560C5E4F1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E9F83-18D2-4E59-8D29-564E8672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A04E2-95CC-437E-B372-6843B1E2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00F48-7576-44D6-A3D2-C8CB0655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80BA-9259-43CF-AD46-3AE31374E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15E69-CF11-4BB3-8E9A-F6618314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7D9F2-550E-4AD7-B8FB-EE59BB18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C17DF-23B5-46BB-9EE6-B885A74E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1010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心理睡眠护理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心理因素对睡眠的影响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心理睡眠护理方法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日常生活中的心理睡眠护理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特殊群体的心理睡眠护理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睡眠对心理的影响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良好的睡眠有助于调节情绪，减轻焦虑和抑郁症状。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提高记忆与学习能力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充足的睡眠有助于巩固记忆，提高注意力和学习能力。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促进创造性思维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良好的睡眠能够激发创造性思维，提升解决问题的能力。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睡眠不足会影响免疫系统的正常功能，增加患病风险。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维持免疫系统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调节新陈代谢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保护心血管健康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良好的睡眠有助于调节新陈代谢，维持健康的体重。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充足的睡眠可以降低血压和心脏病风险。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睡眠对生理的影响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睡眠不足会导致注意力分散，影响工作和学习效率。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长期睡眠不足会导致记忆力下降，影响日常生活。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睡眠不足容易导致情绪波动，增加焦虑和抑郁的风险。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睡眠不足的后果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心理因素对睡眠的影响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9" r="28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50" r="274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压力与焦虑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应对压力与焦虑的方法包括放松训练、深呼吸、冥想和认知行为疗法等，这些方法可以帮助减轻心理压力，改善睡眠质量。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压力与焦虑是影响睡眠质量的常见心理因素。长期处于压力和焦虑状态会导致失眠、噩梦、过度思考等问题，影响睡眠质量。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5" b="1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抑郁与情绪问题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抑郁和情绪问题也可能导致睡眠障碍，如早醒、嗜睡、睡眠浅等。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解决抑郁和情绪问题的方法包括药物治疗、心理治疗和自我调节等，这些方法可以帮助改善情绪状态，提高睡眠质量。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生活习惯和心理状态是相互影响的，不良的生活习惯可能会导致心理问题，而心理问题也可能影响生活习惯。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建立健康的生活习惯，如规律作息、健康饮食、适量运动等，有助于改善心理状态，提高睡眠质量。同时，保持良好的心理状态也有助于建立健康的生活习惯。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生活习惯与心理状态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心理睡眠护理方法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https://d.book118.com/946221010144010045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2024-09-14T12:06:32.026</cp:lastPrinted>
  <dcterms:created xsi:type="dcterms:W3CDTF">2024-09-14T04:06:32Z</dcterms:created>
  <dcterms:modified xsi:type="dcterms:W3CDTF">2024-09-14T04:06:34Z</dcterms:modified>
</cp:coreProperties>
</file>