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8"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tags" Target="tags/tag357.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20</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5.xml" /><Relationship Id="rId11" Type="http://schemas.openxmlformats.org/officeDocument/2006/relationships/image" Target="../media/image6.png" /><Relationship Id="rId12" Type="http://schemas.openxmlformats.org/officeDocument/2006/relationships/tags" Target="../tags/tag6.xml" /><Relationship Id="rId13" Type="http://schemas.openxmlformats.org/officeDocument/2006/relationships/image" Target="../media/image7.png" /><Relationship Id="rId14" Type="http://schemas.openxmlformats.org/officeDocument/2006/relationships/tags" Target="../tags/tag7.xml" /><Relationship Id="rId15" Type="http://schemas.openxmlformats.org/officeDocument/2006/relationships/image" Target="../media/image8.png" /><Relationship Id="rId16" Type="http://schemas.openxmlformats.org/officeDocument/2006/relationships/tags" Target="../tags/tag8.xml" /><Relationship Id="rId17" Type="http://schemas.openxmlformats.org/officeDocument/2006/relationships/tags" Target="../tags/tag9.xml" /><Relationship Id="rId18" Type="http://schemas.openxmlformats.org/officeDocument/2006/relationships/tags" Target="../tags/tag10.xml" /><Relationship Id="rId19" Type="http://schemas.openxmlformats.org/officeDocument/2006/relationships/tags" Target="../tags/tag11.xml" /><Relationship Id="rId2" Type="http://schemas.openxmlformats.org/officeDocument/2006/relationships/tags" Target="../tags/tag1.xml" /><Relationship Id="rId20" Type="http://schemas.openxmlformats.org/officeDocument/2006/relationships/tags" Target="../tags/tag12.xml" /><Relationship Id="rId21" Type="http://schemas.openxmlformats.org/officeDocument/2006/relationships/tags" Target="../tags/tag13.xml" /><Relationship Id="rId22" Type="http://schemas.openxmlformats.org/officeDocument/2006/relationships/tags" Target="../tags/tag14.xml" /><Relationship Id="rId23" Type="http://schemas.openxmlformats.org/officeDocument/2006/relationships/tags" Target="../tags/tag15.xml" /><Relationship Id="rId24"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6.xml" /><Relationship Id="rId10" Type="http://schemas.openxmlformats.org/officeDocument/2006/relationships/tags" Target="../tags/tag23.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17.xml" /><Relationship Id="rId4" Type="http://schemas.openxmlformats.org/officeDocument/2006/relationships/image" Target="../media/image10.png"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tags" Target="../tags/tag2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1.png"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0.xml" /><Relationship Id="rId10" Type="http://schemas.openxmlformats.org/officeDocument/2006/relationships/tags" Target="../tags/tag37.xml" /><Relationship Id="rId11" Type="http://schemas.openxmlformats.org/officeDocument/2006/relationships/tags" Target="../tags/tag38.xml" /><Relationship Id="rId12"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31.xml" /><Relationship Id="rId4" Type="http://schemas.openxmlformats.org/officeDocument/2006/relationships/image" Target="../media/image10.png"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9.xml" /><Relationship Id="rId10" Type="http://schemas.openxmlformats.org/officeDocument/2006/relationships/tags" Target="../tags/tag46.xml" /><Relationship Id="rId11" Type="http://schemas.openxmlformats.org/officeDocument/2006/relationships/tags" Target="../tags/tag47.xml" /><Relationship Id="rId12" Type="http://schemas.openxmlformats.org/officeDocument/2006/relationships/tags" Target="../tags/tag48.xml" /><Relationship Id="rId13" Type="http://schemas.openxmlformats.org/officeDocument/2006/relationships/tags" Target="../tags/tag49.xml" /><Relationship Id="rId14"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0.xml" /><Relationship Id="rId4" Type="http://schemas.openxmlformats.org/officeDocument/2006/relationships/image" Target="../media/image10.png"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tags" Target="../tags/tag4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tags" Target="../tags/tag58.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image" Target="../media/image12.png" /><Relationship Id="rId4" Type="http://schemas.openxmlformats.org/officeDocument/2006/relationships/tags" Target="../tags/tag52.xml" /><Relationship Id="rId5" Type="http://schemas.openxmlformats.org/officeDocument/2006/relationships/image" Target="../media/image13.png" /><Relationship Id="rId6" Type="http://schemas.openxmlformats.org/officeDocument/2006/relationships/tags" Target="../tags/tag53.xml" /><Relationship Id="rId7" Type="http://schemas.openxmlformats.org/officeDocument/2006/relationships/image" Target="../media/image14.png" /><Relationship Id="rId8" Type="http://schemas.openxmlformats.org/officeDocument/2006/relationships/tags" Target="../tags/tag54.xml" /><Relationship Id="rId9" Type="http://schemas.openxmlformats.org/officeDocument/2006/relationships/tags" Target="../tags/tag55.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slideMaster" Target="../slideMasters/slideMaster2.xml" /><Relationship Id="rId2" Type="http://schemas.openxmlformats.org/officeDocument/2006/relationships/image" Target="../media/image15.png" /><Relationship Id="rId3" Type="http://schemas.openxmlformats.org/officeDocument/2006/relationships/tags" Target="../tags/tag63.xml" /><Relationship Id="rId4" Type="http://schemas.openxmlformats.org/officeDocument/2006/relationships/image" Target="../media/image16.png"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10" Type="http://schemas.openxmlformats.org/officeDocument/2006/relationships/tags" Target="../tags/tag78.xml" /><Relationship Id="rId11" Type="http://schemas.openxmlformats.org/officeDocument/2006/relationships/tags" Target="../tags/tag79.xml" /><Relationship Id="rId12" Type="http://schemas.openxmlformats.org/officeDocument/2006/relationships/tags" Target="../tags/tag80.xml" /><Relationship Id="rId13"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image" Target="../media/image17.png" /><Relationship Id="rId5" Type="http://schemas.openxmlformats.org/officeDocument/2006/relationships/tags" Target="../tags/tag74.xml" /><Relationship Id="rId6" Type="http://schemas.openxmlformats.org/officeDocument/2006/relationships/image" Target="../media/image18.png"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tags" Target="../tags/tag77.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1.xml" /><Relationship Id="rId10" Type="http://schemas.openxmlformats.org/officeDocument/2006/relationships/tags" Target="../tags/tag88.xml" /><Relationship Id="rId11" Type="http://schemas.openxmlformats.org/officeDocument/2006/relationships/tags" Target="../tags/tag89.xml" /><Relationship Id="rId12" Type="http://schemas.openxmlformats.org/officeDocument/2006/relationships/slideMaster" Target="../slideMasters/slideMaster2.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image" Target="../media/image17.png" /><Relationship Id="rId5" Type="http://schemas.openxmlformats.org/officeDocument/2006/relationships/tags" Target="../tags/tag84.xml" /><Relationship Id="rId6" Type="http://schemas.openxmlformats.org/officeDocument/2006/relationships/image" Target="../media/image18.png"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9.png" /><Relationship Id="rId10" Type="http://schemas.openxmlformats.org/officeDocument/2006/relationships/tags" Target="../tags/tag94.xml" /><Relationship Id="rId11" Type="http://schemas.openxmlformats.org/officeDocument/2006/relationships/image" Target="../media/image6.png" /><Relationship Id="rId12" Type="http://schemas.openxmlformats.org/officeDocument/2006/relationships/tags" Target="../tags/tag95.xml" /><Relationship Id="rId13" Type="http://schemas.openxmlformats.org/officeDocument/2006/relationships/image" Target="../media/image7.png" /><Relationship Id="rId14" Type="http://schemas.openxmlformats.org/officeDocument/2006/relationships/tags" Target="../tags/tag96.xml" /><Relationship Id="rId15" Type="http://schemas.openxmlformats.org/officeDocument/2006/relationships/image" Target="../media/image8.png"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90.xml" /><Relationship Id="rId20" Type="http://schemas.openxmlformats.org/officeDocument/2006/relationships/tags" Target="../tags/tag101.xml" /><Relationship Id="rId21" Type="http://schemas.openxmlformats.org/officeDocument/2006/relationships/tags" Target="../tags/tag102.xml" /><Relationship Id="rId22"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91.xml" /><Relationship Id="rId5" Type="http://schemas.openxmlformats.org/officeDocument/2006/relationships/image" Target="../media/image3.png" /><Relationship Id="rId6" Type="http://schemas.openxmlformats.org/officeDocument/2006/relationships/tags" Target="../tags/tag92.xml" /><Relationship Id="rId7" Type="http://schemas.openxmlformats.org/officeDocument/2006/relationships/image" Target="../media/image4.png" /><Relationship Id="rId8" Type="http://schemas.openxmlformats.org/officeDocument/2006/relationships/tags" Target="../tags/tag93.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image" Target="../media/image21.png" /><Relationship Id="rId5" Type="http://schemas.openxmlformats.org/officeDocument/2006/relationships/tags" Target="../tags/tag105.xml" /><Relationship Id="rId6" Type="http://schemas.openxmlformats.org/officeDocument/2006/relationships/image" Target="../media/image22.png"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11.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slideMaster" Target="../slideMasters/slideMaster2.xml" /><Relationship Id="rId2" Type="http://schemas.openxmlformats.org/officeDocument/2006/relationships/tags" Target="../tags/tag112.xml" /><Relationship Id="rId3" Type="http://schemas.openxmlformats.org/officeDocument/2006/relationships/image" Target="../media/image17.png" /><Relationship Id="rId4" Type="http://schemas.openxmlformats.org/officeDocument/2006/relationships/tags" Target="../tags/tag113.xml" /><Relationship Id="rId5" Type="http://schemas.openxmlformats.org/officeDocument/2006/relationships/image" Target="../media/image18.png"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23.png" /><Relationship Id="rId10" Type="http://schemas.openxmlformats.org/officeDocument/2006/relationships/slideMaster" Target="../slideMasters/slideMaster2.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4.xml" /><Relationship Id="rId10" Type="http://schemas.openxmlformats.org/officeDocument/2006/relationships/slideMaster" Target="../slideMasters/slideMaster2.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slideMaster" Target="../slideMasters/slideMaster2.xml" /><Relationship Id="rId2" Type="http://schemas.openxmlformats.org/officeDocument/2006/relationships/tags" Target="../tags/tag154.xml" /><Relationship Id="rId3" Type="http://schemas.openxmlformats.org/officeDocument/2006/relationships/image" Target="../media/image24.png" /><Relationship Id="rId4" Type="http://schemas.openxmlformats.org/officeDocument/2006/relationships/tags" Target="../tags/tag155.xml" /><Relationship Id="rId5" Type="http://schemas.openxmlformats.org/officeDocument/2006/relationships/image" Target="../media/image25.png" /><Relationship Id="rId6" Type="http://schemas.openxmlformats.org/officeDocument/2006/relationships/tags" Target="../tags/tag156.xml" /><Relationship Id="rId7" Type="http://schemas.openxmlformats.org/officeDocument/2006/relationships/image" Target="../media/image26.png" /><Relationship Id="rId8" Type="http://schemas.openxmlformats.org/officeDocument/2006/relationships/tags" Target="../tags/tag157.xml" /><Relationship Id="rId9" Type="http://schemas.openxmlformats.org/officeDocument/2006/relationships/tags" Target="../tags/tag15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DE525EB-9BB4-4681-A4E1-4184156168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194B8B-7BEC-4F13-9301-93FC9FDA14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1A364C4-CEFB-4EEC-94C3-12EDD68EB0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C02A5DF-3932-4895-BFA1-6561F47B48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5CBDB39-0667-48CB-943F-4F6AE2CA41D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DCC07B1-5691-469B-AC23-2A100D7042C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EDA789A-F568-48D3-9EA6-B37AAB5EB3A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494383-5691-4332-80FE-C76FE10D0F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CA311D-982A-4597-8AA6-C35BD1F456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EE911D-F491-4E6D-9E57-BA6E541153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7AC8A8-D961-42AC-9176-B0DA333917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63.xml" /><Relationship Id="rId2" Type="http://schemas.openxmlformats.org/officeDocument/2006/relationships/slideLayout" Target="../slideLayouts/slideLayout13.xml" /><Relationship Id="rId20" Type="http://schemas.openxmlformats.org/officeDocument/2006/relationships/tags" Target="../tags/tag164.xml" /><Relationship Id="rId21" Type="http://schemas.openxmlformats.org/officeDocument/2006/relationships/tags" Target="../tags/tag165.xml" /><Relationship Id="rId22" Type="http://schemas.openxmlformats.org/officeDocument/2006/relationships/tags" Target="../tags/tag166.xml" /><Relationship Id="rId23" Type="http://schemas.openxmlformats.org/officeDocument/2006/relationships/tags" Target="../tags/tag167.xml" /><Relationship Id="rId24" Type="http://schemas.openxmlformats.org/officeDocument/2006/relationships/tags" Target="../tags/tag168.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14" Type="http://schemas.openxmlformats.org/officeDocument/2006/relationships/tags" Target="../tags/tag183.xml" /><Relationship Id="rId15" Type="http://schemas.openxmlformats.org/officeDocument/2006/relationships/tags" Target="../tags/tag184.xml" /><Relationship Id="rId16" Type="http://schemas.openxmlformats.org/officeDocument/2006/relationships/tags" Target="../tags/tag185.xml" /><Relationship Id="rId17" Type="http://schemas.openxmlformats.org/officeDocument/2006/relationships/tags" Target="../tags/tag186.xml" /><Relationship Id="rId18" Type="http://schemas.openxmlformats.org/officeDocument/2006/relationships/tags" Target="../tags/tag187.xml" /><Relationship Id="rId19" Type="http://schemas.openxmlformats.org/officeDocument/2006/relationships/tags" Target="../tags/tag188.xml" /><Relationship Id="rId2" Type="http://schemas.openxmlformats.org/officeDocument/2006/relationships/notesSlide" Target="../notesSlides/notesSlide2.xml" /><Relationship Id="rId20" Type="http://schemas.openxmlformats.org/officeDocument/2006/relationships/tags" Target="../tags/tag189.xml" /><Relationship Id="rId21" Type="http://schemas.openxmlformats.org/officeDocument/2006/relationships/tags" Target="../tags/tag190.xml" /><Relationship Id="rId22" Type="http://schemas.openxmlformats.org/officeDocument/2006/relationships/tags" Target="../tags/tag191.xml" /><Relationship Id="rId23" Type="http://schemas.openxmlformats.org/officeDocument/2006/relationships/tags" Target="../tags/tag192.xml" /><Relationship Id="rId24" Type="http://schemas.openxmlformats.org/officeDocument/2006/relationships/tags" Target="../tags/tag193.xml" /><Relationship Id="rId25" Type="http://schemas.openxmlformats.org/officeDocument/2006/relationships/tags" Target="../tags/tag194.xml" /><Relationship Id="rId26" Type="http://schemas.openxmlformats.org/officeDocument/2006/relationships/tags" Target="../tags/tag195.xml" /><Relationship Id="rId27" Type="http://schemas.openxmlformats.org/officeDocument/2006/relationships/tags" Target="../tags/tag196.xml" /><Relationship Id="rId28" Type="http://schemas.openxmlformats.org/officeDocument/2006/relationships/tags" Target="../tags/tag197.xml" /><Relationship Id="rId29" Type="http://schemas.openxmlformats.org/officeDocument/2006/relationships/tags" Target="../tags/tag198.xml" /><Relationship Id="rId3" Type="http://schemas.openxmlformats.org/officeDocument/2006/relationships/tags" Target="../tags/tag172.xml" /><Relationship Id="rId30" Type="http://schemas.openxmlformats.org/officeDocument/2006/relationships/tags" Target="../tags/tag199.xml" /><Relationship Id="rId31" Type="http://schemas.openxmlformats.org/officeDocument/2006/relationships/tags" Target="../tags/tag200.xml" /><Relationship Id="rId32" Type="http://schemas.openxmlformats.org/officeDocument/2006/relationships/tags" Target="../tags/tag201.xml" /><Relationship Id="rId33" Type="http://schemas.openxmlformats.org/officeDocument/2006/relationships/tags" Target="../tags/tag202.xml" /><Relationship Id="rId34" Type="http://schemas.openxmlformats.org/officeDocument/2006/relationships/tags" Target="../tags/tag203.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8.xml" /><Relationship Id="rId11" Type="http://schemas.openxmlformats.org/officeDocument/2006/relationships/tags" Target="../tags/tag209.xml" /><Relationship Id="rId12" Type="http://schemas.openxmlformats.org/officeDocument/2006/relationships/tags" Target="../tags/tag210.xml" /><Relationship Id="rId13" Type="http://schemas.openxmlformats.org/officeDocument/2006/relationships/tags" Target="../tags/tag211.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12.xml" /><Relationship Id="rId17" Type="http://schemas.openxmlformats.org/officeDocument/2006/relationships/tags" Target="../tags/tag213.xml" /><Relationship Id="rId2" Type="http://schemas.openxmlformats.org/officeDocument/2006/relationships/notesSlide" Target="../notesSlides/notesSlide3.xml" /><Relationship Id="rId3" Type="http://schemas.openxmlformats.org/officeDocument/2006/relationships/image" Target="../media/image20.png" /><Relationship Id="rId4" Type="http://schemas.openxmlformats.org/officeDocument/2006/relationships/tags" Target="../tags/tag204.xml" /><Relationship Id="rId5" Type="http://schemas.openxmlformats.org/officeDocument/2006/relationships/tags" Target="../tags/tag205.xml" /><Relationship Id="rId6" Type="http://schemas.openxmlformats.org/officeDocument/2006/relationships/image" Target="../media/image21.png" /><Relationship Id="rId7" Type="http://schemas.openxmlformats.org/officeDocument/2006/relationships/tags" Target="../tags/tag206.xml" /><Relationship Id="rId8" Type="http://schemas.openxmlformats.org/officeDocument/2006/relationships/image" Target="../media/image22.png" /><Relationship Id="rId9" Type="http://schemas.openxmlformats.org/officeDocument/2006/relationships/tags" Target="../tags/tag20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8.xml" /><Relationship Id="rId11" Type="http://schemas.openxmlformats.org/officeDocument/2006/relationships/tags" Target="../tags/tag219.xml" /><Relationship Id="rId12" Type="http://schemas.openxmlformats.org/officeDocument/2006/relationships/image" Target="../media/image29.png" /><Relationship Id="rId13" Type="http://schemas.openxmlformats.org/officeDocument/2006/relationships/tags" Target="../tags/tag220.xml" /><Relationship Id="rId2" Type="http://schemas.openxmlformats.org/officeDocument/2006/relationships/notesSlide" Target="../notesSlides/notesSlide4.xml" /><Relationship Id="rId3" Type="http://schemas.openxmlformats.org/officeDocument/2006/relationships/image" Target="../media/image20.png"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image" Target="../media/image21.png" /><Relationship Id="rId7" Type="http://schemas.openxmlformats.org/officeDocument/2006/relationships/tags" Target="../tags/tag216.xml" /><Relationship Id="rId8" Type="http://schemas.openxmlformats.org/officeDocument/2006/relationships/image" Target="../media/image22.png" /><Relationship Id="rId9" Type="http://schemas.openxmlformats.org/officeDocument/2006/relationships/tags" Target="../tags/tag2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5.xml" /><Relationship Id="rId11" Type="http://schemas.openxmlformats.org/officeDocument/2006/relationships/tags" Target="../tags/tag226.xml" /><Relationship Id="rId12" Type="http://schemas.openxmlformats.org/officeDocument/2006/relationships/tags" Target="../tags/tag227.xml" /><Relationship Id="rId13" Type="http://schemas.openxmlformats.org/officeDocument/2006/relationships/tags" Target="../tags/tag228.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29.xml" /><Relationship Id="rId17" Type="http://schemas.openxmlformats.org/officeDocument/2006/relationships/tags" Target="../tags/tag230.xml" /><Relationship Id="rId2" Type="http://schemas.openxmlformats.org/officeDocument/2006/relationships/notesSlide" Target="../notesSlides/notesSlide5.xml" /><Relationship Id="rId3" Type="http://schemas.openxmlformats.org/officeDocument/2006/relationships/image" Target="../media/image20.png" /><Relationship Id="rId4" Type="http://schemas.openxmlformats.org/officeDocument/2006/relationships/tags" Target="../tags/tag221.xml" /><Relationship Id="rId5" Type="http://schemas.openxmlformats.org/officeDocument/2006/relationships/tags" Target="../tags/tag222.xml" /><Relationship Id="rId6" Type="http://schemas.openxmlformats.org/officeDocument/2006/relationships/image" Target="../media/image21.png" /><Relationship Id="rId7" Type="http://schemas.openxmlformats.org/officeDocument/2006/relationships/tags" Target="../tags/tag223.xml" /><Relationship Id="rId8" Type="http://schemas.openxmlformats.org/officeDocument/2006/relationships/image" Target="../media/image22.png" /><Relationship Id="rId9" Type="http://schemas.openxmlformats.org/officeDocument/2006/relationships/tags" Target="../tags/tag22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5.xml" /><Relationship Id="rId11" Type="http://schemas.openxmlformats.org/officeDocument/2006/relationships/tags" Target="../tags/tag236.xml" /><Relationship Id="rId12" Type="http://schemas.openxmlformats.org/officeDocument/2006/relationships/tags" Target="../tags/tag237.xml" /><Relationship Id="rId13" Type="http://schemas.openxmlformats.org/officeDocument/2006/relationships/tags" Target="../tags/tag238.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39.xml" /><Relationship Id="rId17" Type="http://schemas.openxmlformats.org/officeDocument/2006/relationships/tags" Target="../tags/tag240.xml" /><Relationship Id="rId2" Type="http://schemas.openxmlformats.org/officeDocument/2006/relationships/notesSlide" Target="../notesSlides/notesSlide6.xml" /><Relationship Id="rId3" Type="http://schemas.openxmlformats.org/officeDocument/2006/relationships/image" Target="../media/image20.png"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image" Target="../media/image21.png" /><Relationship Id="rId7" Type="http://schemas.openxmlformats.org/officeDocument/2006/relationships/tags" Target="../tags/tag233.xml" /><Relationship Id="rId8" Type="http://schemas.openxmlformats.org/officeDocument/2006/relationships/image" Target="../media/image22.png" /><Relationship Id="rId9" Type="http://schemas.openxmlformats.org/officeDocument/2006/relationships/tags" Target="../tags/tag23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5.xml" /><Relationship Id="rId11" Type="http://schemas.openxmlformats.org/officeDocument/2006/relationships/tags" Target="../tags/tag246.xml" /><Relationship Id="rId12" Type="http://schemas.openxmlformats.org/officeDocument/2006/relationships/image" Target="../media/image29.png" /><Relationship Id="rId13" Type="http://schemas.openxmlformats.org/officeDocument/2006/relationships/tags" Target="../tags/tag247.xml" /><Relationship Id="rId2" Type="http://schemas.openxmlformats.org/officeDocument/2006/relationships/notesSlide" Target="../notesSlides/notesSlide7.xml" /><Relationship Id="rId3" Type="http://schemas.openxmlformats.org/officeDocument/2006/relationships/image" Target="../media/image20.png" /><Relationship Id="rId4" Type="http://schemas.openxmlformats.org/officeDocument/2006/relationships/tags" Target="../tags/tag241.xml" /><Relationship Id="rId5" Type="http://schemas.openxmlformats.org/officeDocument/2006/relationships/tags" Target="../tags/tag242.xml" /><Relationship Id="rId6" Type="http://schemas.openxmlformats.org/officeDocument/2006/relationships/image" Target="../media/image21.png" /><Relationship Id="rId7" Type="http://schemas.openxmlformats.org/officeDocument/2006/relationships/tags" Target="../tags/tag243.xml" /><Relationship Id="rId8" Type="http://schemas.openxmlformats.org/officeDocument/2006/relationships/image" Target="../media/image22.png" /><Relationship Id="rId9" Type="http://schemas.openxmlformats.org/officeDocument/2006/relationships/tags" Target="../tags/tag24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2.xml" /><Relationship Id="rId11" Type="http://schemas.openxmlformats.org/officeDocument/2006/relationships/tags" Target="../tags/tag253.xml" /><Relationship Id="rId12" Type="http://schemas.openxmlformats.org/officeDocument/2006/relationships/tags" Target="../tags/tag254.xml" /><Relationship Id="rId13" Type="http://schemas.openxmlformats.org/officeDocument/2006/relationships/tags" Target="../tags/tag255.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56.xml" /><Relationship Id="rId17" Type="http://schemas.openxmlformats.org/officeDocument/2006/relationships/tags" Target="../tags/tag257.xml" /><Relationship Id="rId2" Type="http://schemas.openxmlformats.org/officeDocument/2006/relationships/notesSlide" Target="../notesSlides/notesSlide8.xml" /><Relationship Id="rId3" Type="http://schemas.openxmlformats.org/officeDocument/2006/relationships/image" Target="../media/image20.png" /><Relationship Id="rId4" Type="http://schemas.openxmlformats.org/officeDocument/2006/relationships/tags" Target="../tags/tag248.xml" /><Relationship Id="rId5" Type="http://schemas.openxmlformats.org/officeDocument/2006/relationships/tags" Target="../tags/tag249.xml" /><Relationship Id="rId6" Type="http://schemas.openxmlformats.org/officeDocument/2006/relationships/image" Target="../media/image21.png" /><Relationship Id="rId7" Type="http://schemas.openxmlformats.org/officeDocument/2006/relationships/tags" Target="../tags/tag250.xml" /><Relationship Id="rId8" Type="http://schemas.openxmlformats.org/officeDocument/2006/relationships/image" Target="../media/image22.png" /><Relationship Id="rId9" Type="http://schemas.openxmlformats.org/officeDocument/2006/relationships/tags" Target="../tags/tag25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2.xml" /><Relationship Id="rId11" Type="http://schemas.openxmlformats.org/officeDocument/2006/relationships/tags" Target="../tags/tag263.xml" /><Relationship Id="rId12" Type="http://schemas.openxmlformats.org/officeDocument/2006/relationships/image" Target="../media/image29.png" /><Relationship Id="rId13" Type="http://schemas.openxmlformats.org/officeDocument/2006/relationships/tags" Target="../tags/tag264.xml" /><Relationship Id="rId2" Type="http://schemas.openxmlformats.org/officeDocument/2006/relationships/notesSlide" Target="../notesSlides/notesSlide9.xml" /><Relationship Id="rId3" Type="http://schemas.openxmlformats.org/officeDocument/2006/relationships/image" Target="../media/image20.png" /><Relationship Id="rId4" Type="http://schemas.openxmlformats.org/officeDocument/2006/relationships/tags" Target="../tags/tag258.xml" /><Relationship Id="rId5" Type="http://schemas.openxmlformats.org/officeDocument/2006/relationships/tags" Target="../tags/tag259.xml" /><Relationship Id="rId6" Type="http://schemas.openxmlformats.org/officeDocument/2006/relationships/image" Target="../media/image21.png" /><Relationship Id="rId7" Type="http://schemas.openxmlformats.org/officeDocument/2006/relationships/tags" Target="../tags/tag260.xml" /><Relationship Id="rId8" Type="http://schemas.openxmlformats.org/officeDocument/2006/relationships/image" Target="../media/image22.png" /><Relationship Id="rId9" Type="http://schemas.openxmlformats.org/officeDocument/2006/relationships/tags" Target="../tags/tag26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9.xml" /><Relationship Id="rId11" Type="http://schemas.openxmlformats.org/officeDocument/2006/relationships/tags" Target="../tags/tag270.xml" /><Relationship Id="rId12" Type="http://schemas.openxmlformats.org/officeDocument/2006/relationships/image" Target="../media/image29.png" /><Relationship Id="rId13" Type="http://schemas.openxmlformats.org/officeDocument/2006/relationships/tags" Target="../tags/tag271.xml" /><Relationship Id="rId2" Type="http://schemas.openxmlformats.org/officeDocument/2006/relationships/notesSlide" Target="../notesSlides/notesSlide10.xml" /><Relationship Id="rId3" Type="http://schemas.openxmlformats.org/officeDocument/2006/relationships/image" Target="../media/image20.png" /><Relationship Id="rId4" Type="http://schemas.openxmlformats.org/officeDocument/2006/relationships/tags" Target="../tags/tag265.xml" /><Relationship Id="rId5" Type="http://schemas.openxmlformats.org/officeDocument/2006/relationships/tags" Target="../tags/tag266.xml" /><Relationship Id="rId6" Type="http://schemas.openxmlformats.org/officeDocument/2006/relationships/image" Target="../media/image21.png" /><Relationship Id="rId7" Type="http://schemas.openxmlformats.org/officeDocument/2006/relationships/tags" Target="../tags/tag267.xml" /><Relationship Id="rId8" Type="http://schemas.openxmlformats.org/officeDocument/2006/relationships/image" Target="../media/image22.png" /><Relationship Id="rId9" Type="http://schemas.openxmlformats.org/officeDocument/2006/relationships/tags" Target="../tags/tag26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6.xml" /><Relationship Id="rId11" Type="http://schemas.openxmlformats.org/officeDocument/2006/relationships/tags" Target="../tags/tag277.xml" /><Relationship Id="rId12" Type="http://schemas.openxmlformats.org/officeDocument/2006/relationships/tags" Target="../tags/tag278.xml" /><Relationship Id="rId13" Type="http://schemas.openxmlformats.org/officeDocument/2006/relationships/tags" Target="../tags/tag279.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80.xml" /><Relationship Id="rId17" Type="http://schemas.openxmlformats.org/officeDocument/2006/relationships/tags" Target="../tags/tag281.xml" /><Relationship Id="rId2" Type="http://schemas.openxmlformats.org/officeDocument/2006/relationships/notesSlide" Target="../notesSlides/notesSlide11.xml" /><Relationship Id="rId3" Type="http://schemas.openxmlformats.org/officeDocument/2006/relationships/image" Target="../media/image20.png" /><Relationship Id="rId4" Type="http://schemas.openxmlformats.org/officeDocument/2006/relationships/tags" Target="../tags/tag272.xml" /><Relationship Id="rId5" Type="http://schemas.openxmlformats.org/officeDocument/2006/relationships/tags" Target="../tags/tag273.xml" /><Relationship Id="rId6" Type="http://schemas.openxmlformats.org/officeDocument/2006/relationships/image" Target="../media/image21.png" /><Relationship Id="rId7" Type="http://schemas.openxmlformats.org/officeDocument/2006/relationships/tags" Target="../tags/tag274.xml" /><Relationship Id="rId8" Type="http://schemas.openxmlformats.org/officeDocument/2006/relationships/image" Target="../media/image22.png" /><Relationship Id="rId9" Type="http://schemas.openxmlformats.org/officeDocument/2006/relationships/tags" Target="../tags/tag27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6.xml" /><Relationship Id="rId11" Type="http://schemas.openxmlformats.org/officeDocument/2006/relationships/tags" Target="../tags/tag287.xml" /><Relationship Id="rId12" Type="http://schemas.openxmlformats.org/officeDocument/2006/relationships/image" Target="../media/image29.png" /><Relationship Id="rId13" Type="http://schemas.openxmlformats.org/officeDocument/2006/relationships/tags" Target="../tags/tag288.xml" /><Relationship Id="rId2" Type="http://schemas.openxmlformats.org/officeDocument/2006/relationships/notesSlide" Target="../notesSlides/notesSlide12.xml" /><Relationship Id="rId3" Type="http://schemas.openxmlformats.org/officeDocument/2006/relationships/image" Target="../media/image20.png" /><Relationship Id="rId4" Type="http://schemas.openxmlformats.org/officeDocument/2006/relationships/tags" Target="../tags/tag282.xml" /><Relationship Id="rId5" Type="http://schemas.openxmlformats.org/officeDocument/2006/relationships/tags" Target="../tags/tag283.xml" /><Relationship Id="rId6" Type="http://schemas.openxmlformats.org/officeDocument/2006/relationships/image" Target="../media/image21.png" /><Relationship Id="rId7" Type="http://schemas.openxmlformats.org/officeDocument/2006/relationships/tags" Target="../tags/tag284.xml" /><Relationship Id="rId8" Type="http://schemas.openxmlformats.org/officeDocument/2006/relationships/image" Target="../media/image22.png" /><Relationship Id="rId9" Type="http://schemas.openxmlformats.org/officeDocument/2006/relationships/tags" Target="../tags/tag28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3.xml" /><Relationship Id="rId11" Type="http://schemas.openxmlformats.org/officeDocument/2006/relationships/tags" Target="../tags/tag294.xml" /><Relationship Id="rId12" Type="http://schemas.openxmlformats.org/officeDocument/2006/relationships/tags" Target="../tags/tag295.xml" /><Relationship Id="rId13" Type="http://schemas.openxmlformats.org/officeDocument/2006/relationships/tags" Target="../tags/tag296.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97.xml" /><Relationship Id="rId17" Type="http://schemas.openxmlformats.org/officeDocument/2006/relationships/tags" Target="../tags/tag298.xml" /><Relationship Id="rId2" Type="http://schemas.openxmlformats.org/officeDocument/2006/relationships/notesSlide" Target="../notesSlides/notesSlide13.xml" /><Relationship Id="rId3" Type="http://schemas.openxmlformats.org/officeDocument/2006/relationships/image" Target="../media/image20.png" /><Relationship Id="rId4" Type="http://schemas.openxmlformats.org/officeDocument/2006/relationships/tags" Target="../tags/tag289.xml" /><Relationship Id="rId5" Type="http://schemas.openxmlformats.org/officeDocument/2006/relationships/tags" Target="../tags/tag290.xml" /><Relationship Id="rId6" Type="http://schemas.openxmlformats.org/officeDocument/2006/relationships/image" Target="../media/image21.png" /><Relationship Id="rId7" Type="http://schemas.openxmlformats.org/officeDocument/2006/relationships/tags" Target="../tags/tag291.xml" /><Relationship Id="rId8" Type="http://schemas.openxmlformats.org/officeDocument/2006/relationships/image" Target="../media/image22.png" /><Relationship Id="rId9" Type="http://schemas.openxmlformats.org/officeDocument/2006/relationships/tags" Target="../tags/tag29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3.xml" /><Relationship Id="rId11" Type="http://schemas.openxmlformats.org/officeDocument/2006/relationships/tags" Target="../tags/tag304.xml" /><Relationship Id="rId12" Type="http://schemas.openxmlformats.org/officeDocument/2006/relationships/tags" Target="../tags/tag305.xml" /><Relationship Id="rId13" Type="http://schemas.openxmlformats.org/officeDocument/2006/relationships/tags" Target="../tags/tag306.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07.xml" /><Relationship Id="rId17" Type="http://schemas.openxmlformats.org/officeDocument/2006/relationships/tags" Target="../tags/tag308.xml" /><Relationship Id="rId2" Type="http://schemas.openxmlformats.org/officeDocument/2006/relationships/notesSlide" Target="../notesSlides/notesSlide14.xml" /><Relationship Id="rId3" Type="http://schemas.openxmlformats.org/officeDocument/2006/relationships/image" Target="../media/image20.png" /><Relationship Id="rId4" Type="http://schemas.openxmlformats.org/officeDocument/2006/relationships/tags" Target="../tags/tag299.xml" /><Relationship Id="rId5" Type="http://schemas.openxmlformats.org/officeDocument/2006/relationships/tags" Target="../tags/tag300.xml" /><Relationship Id="rId6" Type="http://schemas.openxmlformats.org/officeDocument/2006/relationships/image" Target="../media/image21.png" /><Relationship Id="rId7" Type="http://schemas.openxmlformats.org/officeDocument/2006/relationships/tags" Target="../tags/tag301.xml" /><Relationship Id="rId8" Type="http://schemas.openxmlformats.org/officeDocument/2006/relationships/image" Target="../media/image22.png" /><Relationship Id="rId9" Type="http://schemas.openxmlformats.org/officeDocument/2006/relationships/tags" Target="../tags/tag30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3.xml" /><Relationship Id="rId11" Type="http://schemas.openxmlformats.org/officeDocument/2006/relationships/tags" Target="../tags/tag314.xml" /><Relationship Id="rId12" Type="http://schemas.openxmlformats.org/officeDocument/2006/relationships/image" Target="../media/image29.png" /><Relationship Id="rId13" Type="http://schemas.openxmlformats.org/officeDocument/2006/relationships/tags" Target="../tags/tag315.xml" /><Relationship Id="rId2" Type="http://schemas.openxmlformats.org/officeDocument/2006/relationships/notesSlide" Target="../notesSlides/notesSlide15.xml" /><Relationship Id="rId3" Type="http://schemas.openxmlformats.org/officeDocument/2006/relationships/image" Target="../media/image20.png" /><Relationship Id="rId4" Type="http://schemas.openxmlformats.org/officeDocument/2006/relationships/tags" Target="../tags/tag309.xml" /><Relationship Id="rId5" Type="http://schemas.openxmlformats.org/officeDocument/2006/relationships/tags" Target="../tags/tag310.xml" /><Relationship Id="rId6" Type="http://schemas.openxmlformats.org/officeDocument/2006/relationships/image" Target="../media/image21.png" /><Relationship Id="rId7" Type="http://schemas.openxmlformats.org/officeDocument/2006/relationships/tags" Target="../tags/tag311.xml" /><Relationship Id="rId8" Type="http://schemas.openxmlformats.org/officeDocument/2006/relationships/image" Target="../media/image22.png" /><Relationship Id="rId9" Type="http://schemas.openxmlformats.org/officeDocument/2006/relationships/tags" Target="../tags/tag3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0.xml" /><Relationship Id="rId11" Type="http://schemas.openxmlformats.org/officeDocument/2006/relationships/tags" Target="../tags/tag321.xml" /><Relationship Id="rId12" Type="http://schemas.openxmlformats.org/officeDocument/2006/relationships/image" Target="../media/image29.png" /><Relationship Id="rId13" Type="http://schemas.openxmlformats.org/officeDocument/2006/relationships/tags" Target="../tags/tag322.xml" /><Relationship Id="rId2" Type="http://schemas.openxmlformats.org/officeDocument/2006/relationships/notesSlide" Target="../notesSlides/notesSlide16.xml" /><Relationship Id="rId3" Type="http://schemas.openxmlformats.org/officeDocument/2006/relationships/image" Target="../media/image20.png" /><Relationship Id="rId4" Type="http://schemas.openxmlformats.org/officeDocument/2006/relationships/tags" Target="../tags/tag316.xml" /><Relationship Id="rId5" Type="http://schemas.openxmlformats.org/officeDocument/2006/relationships/tags" Target="../tags/tag317.xml" /><Relationship Id="rId6" Type="http://schemas.openxmlformats.org/officeDocument/2006/relationships/image" Target="../media/image21.png" /><Relationship Id="rId7" Type="http://schemas.openxmlformats.org/officeDocument/2006/relationships/tags" Target="../tags/tag318.xml" /><Relationship Id="rId8" Type="http://schemas.openxmlformats.org/officeDocument/2006/relationships/image" Target="../media/image22.png" /><Relationship Id="rId9" Type="http://schemas.openxmlformats.org/officeDocument/2006/relationships/tags" Target="../tags/tag3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7.xml" /><Relationship Id="rId11" Type="http://schemas.openxmlformats.org/officeDocument/2006/relationships/tags" Target="../tags/tag328.xml" /><Relationship Id="rId12" Type="http://schemas.openxmlformats.org/officeDocument/2006/relationships/tags" Target="../tags/tag329.xml" /><Relationship Id="rId13" Type="http://schemas.openxmlformats.org/officeDocument/2006/relationships/tags" Target="../tags/tag330.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31.xml" /><Relationship Id="rId17" Type="http://schemas.openxmlformats.org/officeDocument/2006/relationships/tags" Target="../tags/tag332.xml" /><Relationship Id="rId2" Type="http://schemas.openxmlformats.org/officeDocument/2006/relationships/notesSlide" Target="../notesSlides/notesSlide17.xml" /><Relationship Id="rId3" Type="http://schemas.openxmlformats.org/officeDocument/2006/relationships/image" Target="../media/image20.png" /><Relationship Id="rId4" Type="http://schemas.openxmlformats.org/officeDocument/2006/relationships/tags" Target="../tags/tag323.xml" /><Relationship Id="rId5" Type="http://schemas.openxmlformats.org/officeDocument/2006/relationships/tags" Target="../tags/tag324.xml" /><Relationship Id="rId6" Type="http://schemas.openxmlformats.org/officeDocument/2006/relationships/image" Target="../media/image21.png" /><Relationship Id="rId7" Type="http://schemas.openxmlformats.org/officeDocument/2006/relationships/tags" Target="../tags/tag325.xml" /><Relationship Id="rId8" Type="http://schemas.openxmlformats.org/officeDocument/2006/relationships/image" Target="../media/image22.png" /><Relationship Id="rId9" Type="http://schemas.openxmlformats.org/officeDocument/2006/relationships/tags" Target="../tags/tag32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7.xml" /><Relationship Id="rId11" Type="http://schemas.openxmlformats.org/officeDocument/2006/relationships/tags" Target="../tags/tag338.xml" /><Relationship Id="rId12" Type="http://schemas.openxmlformats.org/officeDocument/2006/relationships/image" Target="../media/image29.png" /><Relationship Id="rId13" Type="http://schemas.openxmlformats.org/officeDocument/2006/relationships/tags" Target="../tags/tag339.xml" /><Relationship Id="rId2" Type="http://schemas.openxmlformats.org/officeDocument/2006/relationships/notesSlide" Target="../notesSlides/notesSlide18.xml" /><Relationship Id="rId3" Type="http://schemas.openxmlformats.org/officeDocument/2006/relationships/image" Target="../media/image20.png" /><Relationship Id="rId4" Type="http://schemas.openxmlformats.org/officeDocument/2006/relationships/tags" Target="../tags/tag333.xml" /><Relationship Id="rId5" Type="http://schemas.openxmlformats.org/officeDocument/2006/relationships/tags" Target="../tags/tag334.xml" /><Relationship Id="rId6" Type="http://schemas.openxmlformats.org/officeDocument/2006/relationships/image" Target="../media/image21.png" /><Relationship Id="rId7" Type="http://schemas.openxmlformats.org/officeDocument/2006/relationships/tags" Target="../tags/tag335.xml" /><Relationship Id="rId8" Type="http://schemas.openxmlformats.org/officeDocument/2006/relationships/image" Target="../media/image22.png" /><Relationship Id="rId9" Type="http://schemas.openxmlformats.org/officeDocument/2006/relationships/tags" Target="../tags/tag336.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4.xml" /><Relationship Id="rId11" Type="http://schemas.openxmlformats.org/officeDocument/2006/relationships/tags" Target="../tags/tag345.xml" /><Relationship Id="rId12" Type="http://schemas.openxmlformats.org/officeDocument/2006/relationships/tags" Target="../tags/tag346.xml" /><Relationship Id="rId13" Type="http://schemas.openxmlformats.org/officeDocument/2006/relationships/tags" Target="../tags/tag347.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48.xml" /><Relationship Id="rId17" Type="http://schemas.openxmlformats.org/officeDocument/2006/relationships/tags" Target="../tags/tag349.xml" /><Relationship Id="rId2" Type="http://schemas.openxmlformats.org/officeDocument/2006/relationships/notesSlide" Target="../notesSlides/notesSlide19.xml" /><Relationship Id="rId3" Type="http://schemas.openxmlformats.org/officeDocument/2006/relationships/image" Target="../media/image20.png" /><Relationship Id="rId4" Type="http://schemas.openxmlformats.org/officeDocument/2006/relationships/tags" Target="../tags/tag340.xml" /><Relationship Id="rId5" Type="http://schemas.openxmlformats.org/officeDocument/2006/relationships/tags" Target="../tags/tag341.xml" /><Relationship Id="rId6" Type="http://schemas.openxmlformats.org/officeDocument/2006/relationships/image" Target="../media/image21.png" /><Relationship Id="rId7" Type="http://schemas.openxmlformats.org/officeDocument/2006/relationships/tags" Target="../tags/tag342.xml" /><Relationship Id="rId8" Type="http://schemas.openxmlformats.org/officeDocument/2006/relationships/image" Target="../media/image22.png" /><Relationship Id="rId9" Type="http://schemas.openxmlformats.org/officeDocument/2006/relationships/tags" Target="../tags/tag34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54.xml" /><Relationship Id="rId11" Type="http://schemas.openxmlformats.org/officeDocument/2006/relationships/tags" Target="../tags/tag355.xml" /><Relationship Id="rId12" Type="http://schemas.openxmlformats.org/officeDocument/2006/relationships/image" Target="../media/image29.png" /><Relationship Id="rId13" Type="http://schemas.openxmlformats.org/officeDocument/2006/relationships/tags" Target="../tags/tag356.xml" /><Relationship Id="rId2" Type="http://schemas.openxmlformats.org/officeDocument/2006/relationships/notesSlide" Target="../notesSlides/notesSlide20.xml" /><Relationship Id="rId3" Type="http://schemas.openxmlformats.org/officeDocument/2006/relationships/image" Target="../media/image20.png" /><Relationship Id="rId4" Type="http://schemas.openxmlformats.org/officeDocument/2006/relationships/tags" Target="../tags/tag350.xml" /><Relationship Id="rId5" Type="http://schemas.openxmlformats.org/officeDocument/2006/relationships/tags" Target="../tags/tag351.xml" /><Relationship Id="rId6" Type="http://schemas.openxmlformats.org/officeDocument/2006/relationships/image" Target="../media/image21.png" /><Relationship Id="rId7" Type="http://schemas.openxmlformats.org/officeDocument/2006/relationships/tags" Target="../tags/tag352.xml" /><Relationship Id="rId8" Type="http://schemas.openxmlformats.org/officeDocument/2006/relationships/image" Target="../media/image22.png" /><Relationship Id="rId9" Type="http://schemas.openxmlformats.org/officeDocument/2006/relationships/tags" Target="../tags/tag35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6221132001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ctrTitle"/>
            <p:custDataLst>
              <p:tags r:id="rId3"/>
            </p:custDataLst>
          </p:nvPr>
        </p:nvSpPr>
        <p:spPr>
          <a:xfrm>
            <a:off x="821690" y="1758950"/>
            <a:ext cx="9584690" cy="1090930"/>
          </a:xfrm>
        </p:spPr>
        <p:txBody>
          <a:bodyPr/>
          <a:lstStyle/>
          <a:p>
            <a:r>
              <a:rPr lang="zh-CN" altLang="en-US" sz="4800">
                <a:solidFill>
                  <a:schemeClr val="accent1"/>
                </a:solidFill>
                <a:latin typeface="仿宋" panose="02010609060101010101" charset="-122"/>
                <a:ea typeface="微软雅黑"/>
              </a:rPr>
              <a:t>高中生校园排斥及其与冲动性特质 生命意义感 自杀意念的关系</a:t>
            </a:r>
            <a:endParaRPr lang="zh-CN" altLang="en-US" sz="4800">
              <a:solidFill>
                <a:schemeClr val="accent1"/>
              </a:solidFill>
              <a:latin typeface="仿宋" panose="02010609060101010101" charset="-122"/>
              <a:ea typeface="微软雅黑"/>
            </a:endParaRPr>
          </a:p>
        </p:txBody>
      </p:sp>
      <p:sp>
        <p:nvSpPr>
          <p:cNvPr id="6" name="副标题 5"/>
          <p:cNvSpPr>
            <a:spLocks noGrp="1"/>
          </p:cNvSpPr>
          <p:nvPr>
            <p:ph type="subTitle" idx="1"/>
            <p:custDataLst>
              <p:tags r:id="rId4"/>
            </p:custDataLst>
          </p:nvPr>
        </p:nvSpPr>
        <p:spPr>
          <a:xfrm>
            <a:off x="2703243" y="3271167"/>
            <a:ext cx="5821200" cy="414000"/>
          </a:xfrm>
        </p:spPr>
        <p:txBody>
          <a:bodyPr>
            <a:noAutofit/>
          </a:bodyPr>
          <a:lstStyle/>
          <a:p>
            <a:r>
              <a:rPr lang="zh-CN" altLang="zh-CN" sz="2400">
                <a:solidFill>
                  <a:schemeClr val="tx1"/>
                </a:solidFill>
                <a:latin typeface="仿宋" panose="02010609060101010101" charset="-122"/>
              </a:rPr>
              <a:t> </a:t>
            </a:r>
            <a:endParaRPr lang="zh-CN" altLang="zh-CN" sz="2400">
              <a:solidFill>
                <a:schemeClr val="tx1"/>
              </a:solidFill>
              <a:latin typeface="仿宋" panose="02010609060101010101" charset="-122"/>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156370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0" name="椭圆 29"/>
          <p:cNvSpPr/>
          <p:nvPr>
            <p:custDataLst>
              <p:tags r:id="rId4"/>
            </p:custDataLst>
          </p:nvPr>
        </p:nvSpPr>
        <p:spPr>
          <a:xfrm>
            <a:off x="1410270" y="148717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9" name="椭圆 8"/>
          <p:cNvSpPr/>
          <p:nvPr>
            <p:custDataLst>
              <p:tags r:id="rId5"/>
            </p:custDataLst>
          </p:nvPr>
        </p:nvSpPr>
        <p:spPr>
          <a:xfrm>
            <a:off x="1493429" y="157213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3" name="文本框 32"/>
          <p:cNvSpPr txBox="1"/>
          <p:nvPr>
            <p:custDataLst>
              <p:tags r:id="rId6"/>
            </p:custDataLst>
          </p:nvPr>
        </p:nvSpPr>
        <p:spPr>
          <a:xfrm>
            <a:off x="1410335" y="1818005"/>
            <a:ext cx="112649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一、引言</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8"/>
            </p:custDataLst>
          </p:nvPr>
        </p:nvSpPr>
        <p:spPr>
          <a:xfrm>
            <a:off x="1718197" y="316359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6" name="椭圆 35"/>
          <p:cNvSpPr/>
          <p:nvPr>
            <p:custDataLst>
              <p:tags r:id="rId9"/>
            </p:custDataLst>
          </p:nvPr>
        </p:nvSpPr>
        <p:spPr>
          <a:xfrm>
            <a:off x="1409668" y="308706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椭圆 9"/>
          <p:cNvSpPr/>
          <p:nvPr>
            <p:custDataLst>
              <p:tags r:id="rId10"/>
            </p:custDataLst>
          </p:nvPr>
        </p:nvSpPr>
        <p:spPr>
          <a:xfrm>
            <a:off x="1492826" y="317203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9" name="文本框 58"/>
          <p:cNvSpPr txBox="1"/>
          <p:nvPr>
            <p:custDataLst>
              <p:tags r:id="rId11"/>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三、影响中学生学习策略发展的因素</a:t>
            </a:r>
            <a:endParaRPr lang="zh-CN" altLang="en-US" sz="2000" spc="300">
              <a:solidFill>
                <a:srgbClr val="FFFFFF"/>
              </a:solidFill>
              <a:uFillTx/>
              <a:latin typeface="仿宋" panose="02010609060101010101" charset="-122"/>
              <a:ea typeface="微软雅黑"/>
            </a:endParaRPr>
          </a:p>
        </p:txBody>
      </p:sp>
      <p:sp>
        <p:nvSpPr>
          <p:cNvPr id="60" name="圆角矩形 59"/>
          <p:cNvSpPr/>
          <p:nvPr>
            <p:custDataLst>
              <p:tags r:id="rId12"/>
            </p:custDataLst>
          </p:nvPr>
        </p:nvSpPr>
        <p:spPr>
          <a:xfrm>
            <a:off x="1717595" y="4820134"/>
            <a:ext cx="3755384" cy="1070212"/>
          </a:xfrm>
          <a:prstGeom prst="roundRect">
            <a:avLst>
              <a:gd name="adj" fmla="val 50000"/>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1" name="椭圆 60"/>
          <p:cNvSpPr/>
          <p:nvPr>
            <p:custDataLst>
              <p:tags r:id="rId13"/>
            </p:custDataLst>
          </p:nvPr>
        </p:nvSpPr>
        <p:spPr>
          <a:xfrm>
            <a:off x="1409065" y="4743604"/>
            <a:ext cx="1213630" cy="1213630"/>
          </a:xfrm>
          <a:prstGeom prst="ellipse">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2" name="椭圆 61"/>
          <p:cNvSpPr/>
          <p:nvPr>
            <p:custDataLst>
              <p:tags r:id="rId14"/>
            </p:custDataLst>
          </p:nvPr>
        </p:nvSpPr>
        <p:spPr>
          <a:xfrm>
            <a:off x="1492223" y="4828570"/>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7" name="文本框 66"/>
          <p:cNvSpPr txBox="1"/>
          <p:nvPr>
            <p:custDataLst>
              <p:tags r:id="rId15"/>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五、结论</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6"/>
            </p:custDataLst>
          </p:nvPr>
        </p:nvSpPr>
        <p:spPr>
          <a:xfrm>
            <a:off x="6911981" y="157213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0" name="椭圆 69"/>
          <p:cNvSpPr/>
          <p:nvPr>
            <p:custDataLst>
              <p:tags r:id="rId17"/>
            </p:custDataLst>
          </p:nvPr>
        </p:nvSpPr>
        <p:spPr>
          <a:xfrm>
            <a:off x="6603451" y="149560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1" name="椭圆 70"/>
          <p:cNvSpPr/>
          <p:nvPr>
            <p:custDataLst>
              <p:tags r:id="rId18"/>
            </p:custDataLst>
          </p:nvPr>
        </p:nvSpPr>
        <p:spPr>
          <a:xfrm>
            <a:off x="6686609" y="158057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5" name="文本框 74"/>
          <p:cNvSpPr txBox="1"/>
          <p:nvPr>
            <p:custDataLst>
              <p:tags r:id="rId19"/>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二、中学生学习策略的发展</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20"/>
            </p:custDataLst>
          </p:nvPr>
        </p:nvSpPr>
        <p:spPr>
          <a:xfrm>
            <a:off x="6911378" y="317203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7" name="椭圆 76"/>
          <p:cNvSpPr/>
          <p:nvPr>
            <p:custDataLst>
              <p:tags r:id="rId21"/>
            </p:custDataLst>
          </p:nvPr>
        </p:nvSpPr>
        <p:spPr>
          <a:xfrm>
            <a:off x="6602848" y="309550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8" name="椭圆 77"/>
          <p:cNvSpPr/>
          <p:nvPr>
            <p:custDataLst>
              <p:tags r:id="rId22"/>
            </p:custDataLst>
          </p:nvPr>
        </p:nvSpPr>
        <p:spPr>
          <a:xfrm>
            <a:off x="6686007" y="318046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2" name="文本框 81"/>
          <p:cNvSpPr txBox="1"/>
          <p:nvPr>
            <p:custDataLst>
              <p:tags r:id="rId23"/>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四、如何促进中学生学习策略的发展</a:t>
            </a:r>
            <a:endParaRPr lang="zh-CN" altLang="en-US" sz="2000" spc="300">
              <a:solidFill>
                <a:srgbClr val="FFFFFF"/>
              </a:solidFill>
              <a:uFillTx/>
              <a:latin typeface="仿宋" panose="02010609060101010101" charset="-122"/>
              <a:ea typeface="微软雅黑"/>
            </a:endParaRPr>
          </a:p>
        </p:txBody>
      </p:sp>
      <p:sp>
        <p:nvSpPr>
          <p:cNvPr id="11" name="圆角矩形 10"/>
          <p:cNvSpPr/>
          <p:nvPr>
            <p:custDataLst>
              <p:tags r:id="rId24"/>
            </p:custDataLst>
          </p:nvPr>
        </p:nvSpPr>
        <p:spPr>
          <a:xfrm>
            <a:off x="6910775" y="4828570"/>
            <a:ext cx="3755384" cy="1070212"/>
          </a:xfrm>
          <a:prstGeom prst="roundRect">
            <a:avLst>
              <a:gd name="adj" fmla="val 50000"/>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4" name="椭圆 83"/>
          <p:cNvSpPr/>
          <p:nvPr>
            <p:custDataLst>
              <p:tags r:id="rId25"/>
            </p:custDataLst>
          </p:nvPr>
        </p:nvSpPr>
        <p:spPr>
          <a:xfrm>
            <a:off x="6602246" y="4752040"/>
            <a:ext cx="1213630" cy="1213630"/>
          </a:xfrm>
          <a:prstGeom prst="ellipse">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5" name="椭圆 84"/>
          <p:cNvSpPr/>
          <p:nvPr>
            <p:custDataLst>
              <p:tags r:id="rId26"/>
            </p:custDataLst>
          </p:nvPr>
        </p:nvSpPr>
        <p:spPr>
          <a:xfrm>
            <a:off x="6685404" y="4837007"/>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9" name="文本框 88"/>
          <p:cNvSpPr txBox="1"/>
          <p:nvPr>
            <p:custDataLst>
              <p:tags r:id="rId27"/>
            </p:custDataLst>
          </p:nvPr>
        </p:nvSpPr>
        <p:spPr>
          <a:xfrm>
            <a:off x="7731760" y="4813300"/>
            <a:ext cx="2934335" cy="106616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8"/>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9"/>
            </p:custDataLst>
          </p:nvPr>
        </p:nvSpPr>
        <p:spPr>
          <a:xfrm>
            <a:off x="1410335"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30"/>
            </p:custDataLst>
          </p:nvPr>
        </p:nvSpPr>
        <p:spPr>
          <a:xfrm>
            <a:off x="1409700" y="507809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rPr>
              <a:t>05</a:t>
            </a:r>
            <a:endPar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31"/>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32"/>
            </p:custDataLst>
          </p:nvPr>
        </p:nvSpPr>
        <p:spPr>
          <a:xfrm>
            <a:off x="6602730" y="3418205"/>
            <a:ext cx="113030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
        <p:nvSpPr>
          <p:cNvPr id="16" name="文本框 15"/>
          <p:cNvSpPr txBox="1"/>
          <p:nvPr>
            <p:custDataLst>
              <p:tags r:id="rId33"/>
            </p:custDataLst>
          </p:nvPr>
        </p:nvSpPr>
        <p:spPr>
          <a:xfrm>
            <a:off x="6603365" y="507746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rPr>
              <a:t>06</a:t>
            </a:r>
            <a:endPar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3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一、引言</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一、引言</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随着教育的不断发展，人们越来越认识到学习策略对于学生学习的重要性。特别是在中国这样的教育环境中，中学生的学习策略发展更为突出。学习策略的研究有助于提高中学生的学习效率，增强其自主学习能力，为其未来的发展打下坚实的基础。</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二、中学生学习策略的发展</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（一）学习策略的定义与类型</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（一）学习策略的定义与类型</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学习策略是指学习者为了提高学习效果和效率，有目的地制定的系列学习计划和步骤。根据不同的标准，学习策略可以有多种分类。例如，根据信息处理的观点，学习策略可分为认知策略（如理解和保持新知识）、元认知策略（如计划、监控和自我调节）、资源管理策略（如时间和努力的管理）和社会/情感策略（如自我对话、问题解决和情绪调节）。</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（二）中学生学习策略的发展特点</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（二）中学生学习策略的发展特点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中学生的学习策略发展具有以下特点：首先，随着年龄的增长，中学生的认知策略和元认知策略的使用频率和效果也在增长。他们逐渐能够更好地理解和保持新知识，并能够自主计划、监控和调整自己的学习过程。其次，随着学习任务的复杂性和难度的增加，中学生需要更有效地管理学习资源，如时间、努力和环境等。最后，社会/情感策略在中学阶段也显得尤为重要。</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（二）中学生学习策略的发展特点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学生需要学会与他人合作，管理自己的情绪，以及通过自我对话等方式来提高自我效能感。</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三、影响中学生学习策略发展的因素</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三、影响中学生学习策略发展的因素</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影响中学生学习策略发展的因素有很多，包括学生的个体差异（如年龄、性别、认知能力等）、学习环境（如家庭、学校、社会等）、学科性质等。例如，研究发现，年龄较大的中学生通常比年龄较小的中学生使用更多的认知和元认知策略。此外，家庭教育和学校教育也会对学生的学习策略发展产生重要影响。例如，家长的教育方式、教师的教育理念和教学方法等都会影响学生的学习策略。</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四、如何促进中学生学习策略的发展</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（一）教育改革与教学实践</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（一）教育改革与教学实践</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为了促进中学生学习策略的发展，我们需要从教育改革和教学实践两个层面入手。在教育改革层面，我们需要改变传统的教育观念和模式，注重学生的自主学习和思考能力的培养。例如，可以采用项目式学习、翻转课堂等方式，让学生主动参与到学习中来，培养其主动学习和自我调节的能力。在学校教学实践层面，教师需要注重教学方法的多样性和针对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（一）教育改革与教学实践</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例如，可以采用合作学习、分层教学等方式，针对不同的学生制定不同的教学计划和方法，从而更好地促进学生的学习策略发展。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（二）家庭教育的参与</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（二）家庭教育的参与</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家庭教育对中学生学习策略的发展也具有重要影响。家长需要积极参与孩子的学习过程，帮助他们建立正确的学习态度和方法。例如，可以与孩子一起制定学习计划，帮助他们掌握时间管理技巧，鼓励他们进行自我反思和调整等。家长的参与不仅能够提高孩子的学习效果，也能够促进亲子沟通，增强家庭教育的有效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五、结论</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五、结论</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中学生学习策略的发展是教育过程中的重要环节。通过深入了解学习策略的理论和实践，我们可以更好地指导中学生的学习过程，提高其学习效果和学习质量。未来的教育需要更加注重学生的自主学习和思考能力的培养，以及家庭教育、学校教育等多方面的协同作用。只有这样，我们才能够真正培养出具备终身学习和全面发展能力的学生。</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https://d.book118.com/946221132001010040</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1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11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11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121.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2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129.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3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137.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3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3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4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3.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15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15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15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15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5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8.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69.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custom20177418_1*a*1"/>
  <p:tag name="KSO_WM_UNIT_INDEX" val="1"/>
  <p:tag name="KSO_WM_UNIT_ISCONTENTSTITLE" val="0"/>
  <p:tag name="KSO_WM_UNIT_ISNUMDGMTITLE" val="0"/>
  <p:tag name="KSO_WM_UNIT_LAYERLEVEL" val="1"/>
  <p:tag name="KSO_WM_UNIT_NOCLEAR" val="0"/>
  <p:tag name="KSO_WM_UNIT_PRESET_TEXT" val="树叶手绘风总结报告"/>
  <p:tag name="KSO_WM_UNIT_TYPE" val="a"/>
  <p:tag name="KSO_WM_UNIT_VALUE" val="10"/>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1"/>
  <p:tag name="KSO_WM_UNIT_DIAGRAM_ISNUMVISUAL" val="0"/>
  <p:tag name="KSO_WM_UNIT_DIAGRAM_ISREFERUNIT" val="0"/>
  <p:tag name="KSO_WM_UNIT_HIGHLIGHT" val="0"/>
  <p:tag name="KSO_WM_UNIT_ID" val="custom20177418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15"/>
  <p:tag name="KSO_WM_UNIT_TEXT_FILL_TYPE" val="1"/>
  <p:tag name="KSO_WM_UNIT_TYPE" val="b"/>
  <p:tag name="KSO_WM_UNIT_VALUE" val="22"/>
</p:tagLst>
</file>

<file path=ppt/tags/tag171.xml><?xml version="1.0" encoding="utf-8"?>
<p:tagLst xmlns:p="http://schemas.openxmlformats.org/presentationml/2006/main">
  <p:tag name="KSO_WM_BEAUTIFY_FLAG" val="#wm#"/>
  <p:tag name="KSO_WM_COMBINE_RELATE_SLIDE_ID" val="background20176890_1"/>
  <p:tag name="KSO_WM_SLIDE_ID" val="custom20177418_1"/>
  <p:tag name="KSO_WM_SLIDE_INDEX" val="1"/>
  <p:tag name="KSO_WM_SLIDE_ITEM_CNT" val="0"/>
  <p:tag name="KSO_WM_SLIDE_LAYOUT" val="a_b"/>
  <p:tag name="KSO_WM_SLIDE_LAYOUT_CNT" val="1_3"/>
  <p:tag name="KSO_WM_SLIDE_SUBTYPE" val="pureTxt"/>
  <p:tag name="KSO_WM_SLIDE_TYPE" val="title"/>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1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1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1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1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1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1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1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1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1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1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1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1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1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1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1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1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1"/>
  <p:tag name="KSO_WM_UNIT_INDEX" val="1_6_1"/>
  <p:tag name="KSO_WM_UNIT_LAYERLEVEL" val="1_1_1"/>
  <p:tag name="KSO_WM_UNIT_TEXT_FILL_FORE_SCHEMECOLOR_INDEX" val="2"/>
  <p:tag name="KSO_WM_UNIT_TEXT_FILL_TYPE" val="1"/>
  <p:tag name="KSO_WM_UNIT_TYPE" val="l_h_i"/>
</p:tagLst>
</file>

<file path=ppt/tags/tag1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3"/>
  <p:tag name="KSO_WM_UNIT_INDEX" val="1_6_3"/>
  <p:tag name="KSO_WM_UNIT_LAYERLEVEL" val="1_1_1"/>
  <p:tag name="KSO_WM_UNIT_TEXT_FILL_FORE_SCHEMECOLOR_INDEX" val="2"/>
  <p:tag name="KSO_WM_UNIT_TEXT_FILL_TYPE" val="1"/>
  <p:tag name="KSO_WM_UNIT_TYPE" val="l_h_i"/>
</p:tagLst>
</file>

<file path=ppt/tags/tag1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6_4"/>
  <p:tag name="KSO_WM_UNIT_INDEX" val="1_6_4"/>
  <p:tag name="KSO_WM_UNIT_LAYERLEVEL" val="1_1_1"/>
  <p:tag name="KSO_WM_UNIT_SHADOW_SCHEMECOLOR_INDEX" val="14"/>
  <p:tag name="KSO_WM_UNIT_TEXT_FILL_FORE_SCHEMECOLOR_INDEX" val="2"/>
  <p:tag name="KSO_WM_UNIT_TEXT_FILL_TYPE" val="1"/>
  <p:tag name="KSO_WM_UNIT_TYPE" val="l_h_i"/>
</p:tagLst>
</file>

<file path=ppt/tags/tag1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6_1"/>
  <p:tag name="KSO_WM_UNIT_INDEX" val="1_6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1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1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2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2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6_2"/>
  <p:tag name="KSO_WM_UNIT_INDEX" val="1_6_2"/>
  <p:tag name="KSO_WM_UNIT_LAYERLEVEL" val="1_1_1"/>
  <p:tag name="KSO_WM_UNIT_SUBTYPE" val="d"/>
  <p:tag name="KSO_WM_UNIT_TEXT_FILL_FORE_SCHEMECOLOR_INDEX" val="10"/>
  <p:tag name="KSO_WM_UNIT_TEXT_FILL_TYPE" val="1"/>
  <p:tag name="KSO_WM_UNIT_TYPE" val="l_h_i"/>
</p:tagLst>
</file>

<file path=ppt/tags/tag203.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13.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1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1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1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1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1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2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2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2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2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2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2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3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3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3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3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3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3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4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4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4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4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4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4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4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5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5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5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5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5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6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6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6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81.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8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9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8.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0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08.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1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1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1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2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2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2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2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2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2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32.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3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3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3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4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4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4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4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4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4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4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4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49.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5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5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5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5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120">
      <a:dk1>
        <a:srgbClr val="000000"/>
      </a:dk1>
      <a:lt1>
        <a:srgbClr val="FFFFFF"/>
      </a:lt1>
      <a:dk2>
        <a:srgbClr val="ECF4EC"/>
      </a:dk2>
      <a:lt2>
        <a:srgbClr val="FFFFFF"/>
      </a:lt2>
      <a:accent1>
        <a:srgbClr val="238C3B"/>
      </a:accent1>
      <a:accent2>
        <a:srgbClr val="508834"/>
      </a:accent2>
      <a:accent3>
        <a:srgbClr val="63822C"/>
      </a:accent3>
      <a:accent4>
        <a:srgbClr val="727C27"/>
      </a:accent4>
      <a:accent5>
        <a:srgbClr val="7E7427"/>
      </a:accent5>
      <a:accent6>
        <a:srgbClr val="896D2A"/>
      </a:accent6>
      <a:hlink>
        <a:srgbClr val="1371ED"/>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43</Paragraphs>
  <Slides>21</Slides>
  <Notes>20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汉仪旗黑-85S</vt:lpstr>
      <vt:lpstr>仿宋</vt:lpstr>
      <vt:lpstr>Calibri Light</vt:lpstr>
      <vt:lpstr>思源黑体 CN Bold</vt:lpstr>
      <vt:lpstr>Office Theme</vt:lpstr>
      <vt:lpstr>高中生校园排斥及其与冲动性特质 生命意义感 自杀意念的关系</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2024-09-06T03:06:54.368</cp:lastPrinted>
  <dcterms:created xsi:type="dcterms:W3CDTF">2024-09-05T19:06:54Z</dcterms:created>
  <dcterms:modified xsi:type="dcterms:W3CDTF">2024-09-05T19:07:01Z</dcterms:modified>
</cp:coreProperties>
</file>