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C4CD0-8A2A-45DF-BCB8-84B577215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5F8C6-2751-4A15-82E7-F29436A52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15D33-28E0-4E27-962E-F98FF3E11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47D36-8877-407E-8020-F71A0014C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2726A1-612A-4531-9166-664C547FE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4C5B6A-D615-4FB3-B6F1-AB9A81275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B4BEFF-27F0-4769-B7FD-FFBBD7DE8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53B08-4089-40F5-B9B6-84DBC579C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918A5-633C-446C-AC2C-2F731AB2C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1C03B-4DE0-4BBB-9075-31E02A15C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3110A-1FB3-4B15-8FA8-CAA117B22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22023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解析客户需求的成长心理学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客户需求与心理成长概述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客户需求心理分析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心理成长阶段与特点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客户需求与心理成长关系探讨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针对不同客户群体心理策略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实践应用：如何满足不同客户群体需求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客户需求与心理成长概述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客户需求是指消费者在购买产品或服务时所表达出的期望、需要和要求，涉及产品功能、性能、品质、价格、服务等方面。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了解客户需求是企业成功的基础。只有深入了解客户的真实需求，企业才能提供符合市场需求的产品和服务，从而赢得客户的信任和忠诚。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心理成长定义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心理成长是指个体在心理方面的发展，包括认知、情感、意志等方面的成长和成熟。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心理成长在客户需求中的作用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客户的需求不仅局限于物质层面，更包括心理和精神层面。心理成长会影响客户的消费观念、购买决策和满意度。企业关注客户的心理成长，有助于更好地满足客户的深层次需求，提升客户体验。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44" r="22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心理成长在客户需求中作用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82" r="142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通过对客户需求和心理成长的深入研究，揭示二者之间的内在联系，为企业制定更精准的市场策略提供理论支持和实践指导。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更加关注客户的心理需求和精神追求，推动产品和服务的创新升级，提升客户满意度和忠诚度，实现企业的可持续发展。同时，也有助于推动心理学与市场营销学的跨学科研究，丰富和完善相关理论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客户需求心理分析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客户通过感官接收产品信息，注意力被吸引的程度影响其对产品的初步认知。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感知与注意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记忆与回忆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671" r="1267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思维与决策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客户对产品的记忆和回忆影响其购买决策，包括品牌印象、使用体验等。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客户在购买过程中运用逻辑思维和创造性思维，对产品进行评估和比较，最终做出购买决策。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认知过程与决策制定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客户的情感状态和需求密切相关，如愉悦、兴奋等积极情感可能增加购买意愿。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722" r="1472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情感驱动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客户通过购买行为来调节情绪，如通过购物缓解压力或提升自我满足感。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客户对产品或品牌产生的情感共鸣，可能增加其对产品的认同感和忠诚度。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情感因素对需求影响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社会阶层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不同社会阶层的客户对产品的需求和购买行为存在差异，如高端客户更注重品质和独特性。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不同文化背景下的客户对产品的需求和评价标准存在差异，如东方文化更注重集体和和谐，西方文化更注重个人和自由。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参照群体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客户所处的参照群体（如家庭、朋友圈等）对其购买决策产生影响，包括对产品的评价和推荐。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556" r="1955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542" r="13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社会文化背景下需求差异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心理成长阶段与特点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不同年龄段心理发展特点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学龄期（6-12岁）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学习知识技能，发展勤奋感，培养自信心。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幼儿期（2-6岁）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培养自主性，形成自我意识，开始社会化进程。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婴儿期（0-2岁）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建立基本信任感和安全感，通过感官探索世界。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青春期（12-19岁）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追求独立，形成身份认同，探索人生意义。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成年期（19岁以上）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实现自我，承担责任，追求个人成长和幸福。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96" b="54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395" b="183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性别角色在心理成长中影响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性别认同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个体对自己性别的认知和接受程度。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性别角色刻板印象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社会对男女不同性别角色的期望和偏见。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性别角色冲突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个体性别角色与社会期望不符时产生的心理压力和冲突。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家庭中的情感氛围，如亲密、疏远、矛盾等。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父母的管教方式、态度和价值观对子女心理发展的影响。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父母教养方式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708" r="4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家庭类型（如核心家庭、单亲家庭等）和家庭成员关系对个体心理的影响。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家庭环境对个体心理塑造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客户需求与心理成长关系探讨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https://d.book118.com/946222023120010040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2024-09-06T22:19:14.227</cp:lastPrinted>
  <dcterms:created xsi:type="dcterms:W3CDTF">2024-09-06T14:19:14Z</dcterms:created>
  <dcterms:modified xsi:type="dcterms:W3CDTF">2024-09-06T14:19:16Z</dcterms:modified>
</cp:coreProperties>
</file>