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4B6C1-E09C-4A43-9ED2-97335CD86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3C45A-DC39-4FF3-9A3D-040382958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42453-B6D5-495C-980C-1D457D8B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3A656-6898-4A52-A3E2-45A87A7C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A16A9-A8B7-45F5-92CA-D9E398D95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2A311-54F9-425F-AC3C-529167B02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E1883-6696-41A6-B862-2EE369DCB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E58E8-6447-43A2-A101-28A121463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04F4F-5011-4266-B8B5-DDA97CB22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2FD46-CA77-4166-8412-EF9E30B8D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76600-E2DB-4EFA-8DFA-418B47CB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2151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预防压疮品管圈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品管圈在压疮预防中的应用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压疮预防的科研进展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压疮是指由于长时间受到压力、摩擦、潮湿等综合因素作用，导致皮肤和皮下组织损伤、溃疡和坏死的现象。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压疮通常发生在骨骼突出部位，如臀部、髋部、骶尾部、足跟等。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长时间受到压力是压疮形成的主要原因。骨骼突出部位在长时间受到压力下，血液循环受阻，导致皮肤和皮下组织受损。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皮肤受到反复摩擦，如床单、衣物等粗糙表面与皮肤之间的摩擦，会损伤皮肤的保护层，增加压疮的风险。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皮肤长时间处于潮湿环境中，如汗液、尿液、粪便等，会削弱皮肤的屏障功能，增加感染的风险。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Ⅰ期压疮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表皮和/或真皮受损，形成溃疡或水疱。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Ⅱ期压疮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Ⅲ期压疮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Ⅳ期压疮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全层皮肤和组织受损，常伴有窦道和瘘管形成。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皮肤完整，出现压之不变白的红斑。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全层皮肤受损，可深达肌肉和骨骼。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定期翻身是预防压疮的重要措施之一。通过定时改变患者的体位，减轻局部皮肤的压力，可以预防压疮的发生。一般建议每2小时翻身一次，具体时间可根据患者的实际情况进行调整。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翻身时应注意动作轻柔，避免拖、拉、推等动作，以免对皮肤造成额外的伤害。同时，应注意患者的舒适度和保暖，保持床单的清洁和干燥。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定期翻身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保持皮肤清洁是预防压疮的重要措施之一。清洁的皮肤可以减少细菌滋生和感染的风险。患者应每天洗澡或擦浴，保持皮肤清洁干燥。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对于不能洗澡的患者，可以使用温水和柔软的毛巾进行擦拭，注意避免使用刺激性强的清洁剂。同时，应注意保护患者的隐私和尊严。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使用适当的床垫和坐垫可以减轻患者局部皮肤的压力，预防压疮的发生。床垫应具有足够的弹性和柔软性，能够分散身体的压力。坐垫也应选择柔软、有弹性的材质，以减轻久坐时对臀部和背部的影响。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对于已经出现压疮的患者，可以使用特殊的气垫床或泡沫垫等器具来减轻局部压力，缓解症状。同时，应注意保持床垫和坐垫的清洁和干燥，定期更换和清洗。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使用适当的床垫和坐垫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营养支持是预防压疮的重要措施之一。良好的营养状况可以提高皮肤的弹性和抵抗力，预防压疮的发生。患者应摄入足够的蛋白质、维生素和矿物质等营养素，以维持身体健康。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对于不能进食的患者，可以通过鼻饲、静脉营养等方式进行营养补充。同时，应注意保持水分的充足摄入，避免脱水。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品管圈在压疮预防中的应用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https://d.book118.com/946222151030010045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2024-09-13T20:00:43.435</cp:lastPrinted>
  <dcterms:created xsi:type="dcterms:W3CDTF">2024-09-13T12:00:43Z</dcterms:created>
  <dcterms:modified xsi:type="dcterms:W3CDTF">2024-09-13T12:00:45Z</dcterms:modified>
</cp:coreProperties>
</file>