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4E3240D-C5CA-440B-87D2-156DBC8A74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C71777-AC03-4EB8-AF72-46CBE44779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7694AFA-0CB1-4267-9850-0BC02C314D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0BC69A1-15D0-4BC6-AF48-28634C6DA8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B5ACD43-61E0-4EC7-BB54-C8A3AE6CE5C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3C82426-6341-4E00-A658-399770E695C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6C48A99-9976-4F8D-817B-EDA509011F4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5DF566-2AC9-46F1-970B-4FF7EE96F4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35B423-6E88-4761-A964-32D08D9E4D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CA7F44-79F8-4232-92C7-8671AD0719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603B92-AE16-448B-8FEE-19672EEAA9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6224022235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轨道机器人介绍</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轨道机器人概述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轨道机器人核心技术</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轨道机器人应用场景分析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轨道机器人市场现状及前景预测</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典型案例分析：成功应用案例分享</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总结与展望：未来发展趋势及挑战应对</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轨道机器人概述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轨道机器人是一种能够在特定轨道上自主移动并执行任务的机器人系统。</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发展历程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自20世纪80年代起，随着计算机技术和自动化技术的不断发展，轨道机器人逐渐从实验室走向实际应用领域。目前，轨道机器人已经在多个行业中得到广泛应用，并不断向着更高智能化和自主化的方向发展。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5556" b="5556"/>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应用领域</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轨道机器人可应用于工业自动化、物流运输、智能家居、医疗服务等多个领域。</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市场需求</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随着劳动力成本的不断上升和人们对生活质量要求的提高，轨道机器人在各个领域中的市场需求也在不断增加。未来，随着技术的不断进步和应用领域的不断拓展，轨道机器人的市场需求将会持续增长。</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应用领域及市场需求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技术原理与结构组成</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轨道机器人主要依靠先进的计算机视觉技术、传感器技术、控制技术等实现自主导航、定位、避障等功能。同时，通过与上位机或其他设备的通信，实现远程监控和控制。</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技术原理</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轨道机器人通常由移动平台、控制系统、传感器系统、执行机构等组成。其中，移动平台是机器人的主体部分，负责在轨道上移动；控制系统是机器人的大脑，负责处理各种信息并控制机器人的行为；传感器系统是机器人的感知器官，负责采集环境信息和机器人自身状态信息；执行机构是机器人的手臂和手指，负责执行各种任务。</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结构组成</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轨道机器人核心技术</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SLAM技术</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轨道机器人通过SLAM（Simultaneous Localization and Mapping）技术实现自身定位和地图构建，为导航提供基础。</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路径规划</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基于已知地图信息，轨道机器人能够规划出从起点到终点的最优路径，避开障碍物，并确保行驶安全。</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导航控制</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通过控制算法实现机器人按照规划路径进行精确行驶，包括速度控制和方向控制等。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导航与定位技术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0655" b="1065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20" b="252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传感器融合与感知能力</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多传感器融合</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轨道机器人配备多种传感器，如激光雷达、摄像头、超声波等，实现多源信息融合，提高感知精度和鲁棒性。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环境感知</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通过传感器获取周围环境信息，如障碍物、地形变化等，为导航和决策提供数据支持。</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状态监测</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实时监测机器人自身状态，如电量、速度、温度等，确保机器人安全稳定运行。</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运动学建模</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建立机器人的运动学模型，描述机器人的运动特性和约束条件。</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轨迹规划</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根据任务需求和运动学约束，规划出机器人的运动轨迹，包括位置、速度和加速度等。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控制策略</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设计合适的控制算法，实现机器人对规划轨迹的精确跟踪，并确保稳定性和鲁棒性。</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运动规划与控制策略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强化学习</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通过强化学习算法，让机器人在与环境交互过程中自主学习和优化决策策略。</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深度学习</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利用深度学习技术处理和分析大量数据，提取有用特征，提高决策准确性和效率。</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决策树与随机森林</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采用决策树或随机森林等机器学习算法，实现多因素决策和分类任务。</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自主决策与学习能力</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轨道机器人应用场景分析</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质量检测</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搭载高精度传感器的轨道机器人可实时检测产品质量，如尺寸、重量、颜色等，确保产品合格率。</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柔性生产</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轨道机器人可轻松适应生产线的调整与变化，实现柔性生产，降低企业改造成本。</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自动化搬运</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轨道机器人可沿预定轨道快速、准确地搬运生产线上所需的物料，提高生产效率。</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工业生产线上物料搬运与检测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轨道机器人可根据预设规则，快速准确地分拣货物，提高仓储效率。</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自动化分拣</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在大型仓库或物流中心，轨道机器人可将货物直接配送至指定位置，减少人力搬运成本。</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货物配送</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通过与上位管理系统对接，实现实时库存监控和智能补货，降低库存成本。</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库存管理</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仓储物流中自动化分拣和配送</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https://d.book118.com/946224022235010050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15</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2024-09-16T11:44:48.168</cp:lastPrinted>
  <dcterms:created xsi:type="dcterms:W3CDTF">2024-09-16T03:44:48Z</dcterms:created>
  <dcterms:modified xsi:type="dcterms:W3CDTF">2024-09-16T03:44:50Z</dcterms:modified>
</cp:coreProperties>
</file>