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3C09D-0526-445F-8FA6-E55B33F8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9FE9-DD5A-4493-B275-A211EEE36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3307-8645-4DF7-A999-AB2F94BA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3185F-5000-4AD2-8659-036DB8C32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EF6EF-1C15-4E8B-A861-F66D7358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93781-832F-4F6B-B993-F1CD17CEC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75B77-1E3B-4CC5-B1EE-FA8BA979D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8106C-0917-48E6-95E8-BCAE224A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E4D5C-3F3D-460C-BC52-6CE69231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501D6-5478-43DE-8045-10C9E6D84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89A44-A25C-416D-8C17-3883D316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4114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小学古诗文诵读情况的调查报告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小学古诗文诵读现状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小学古诗文诵读存在的问题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影响小学古诗文诵读的因素分析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提高小学古诗文诵读效果的建议措施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随着教育改革的深入，小学古诗文诵读逐渐受到重视。为了了解当前小学古诗文诵读的情况，我们进行了本次调查。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通过调查，了解小学生古诗文诵读的现状，分析存在的问题，提出相应的建议，为教育部门和学校提供参考。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本次调查涵盖了全国范围内的小学，包括城市和农村地区。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采用问卷调查和访谈的方式，对小学生、家长、教师进行调查。问卷设计包括选择题和开放性问题，以收集更全面的信息。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调查范围与方法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小学古诗文诵读现状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每日诵读时间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大部分小学生每天会安排一定的时间进行古诗文诵读，时间通常在10-30分钟之间。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每周诵读次数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小学生每周通常会进行2-3次古诗文诵读活动，主要集中在语文课和课外时间。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诵读时间与频率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诵读内容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小学生诵读的古诗文主要包括教材中的课文、经典名篇以及老师推荐的课外读物。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诵读形式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小学生通常采用齐读、分组读、个人朗读等多种形式进行诵读，同时也会结合讲解和赏析进行深入理解。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诵读内容与形式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1000" r="11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通过调查发现，大部分小学生能够熟练背诵一定数量的古诗文，同时对古诗文的理解和欣赏能力也有所提高。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老师和家长对小学生的古诗文诵读情况通常会给予积极的评价，认为这有助于提高孩子的语言表达能力、审美能力和文化素养。同时，也会对孩子的诵读技巧和表现进行评价和指导。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诵读评价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诵读效果与评价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小学古诗文诵读存在的问题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诵读时间不足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课业负担过重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小学阶段的学生课业负担较重，导致学生没有足够的时间进行古诗文诵读。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缺乏专门时间安排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学校在课程安排上没有专门为古诗文诵读留出时间，学生只能在课余时间进行诵读。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小学教材中的古诗文内容相对较少，且题材单一，难以满足学生的阅读需求。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教材内容有限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学生没有得到足够的拓展阅读材料，无法接触到更多的古诗文作品。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缺乏拓展阅读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诵读内容单一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https://d.book118.com/946224114141010054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2024-09-21T19:14:21.940</cp:lastPrinted>
  <dcterms:created xsi:type="dcterms:W3CDTF">2024-09-21T11:14:21Z</dcterms:created>
  <dcterms:modified xsi:type="dcterms:W3CDTF">2024-09-21T11:14:24Z</dcterms:modified>
</cp:coreProperties>
</file>