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C5A18-A117-419A-9B7B-DDDA194BA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28661-DEBE-4EAB-B539-76DFA8F05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7C3F8-9573-49D1-A8D2-58370F71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6ABFA-A765-4E4A-B358-056716CDA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22C13-E2AE-4051-9B41-B599C43F3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8516E-4203-47B4-A32A-0CBC61684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24F4C-2638-479D-8240-21BB23350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EC377-2429-466A-9A4D-F28507239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4BE91-BD12-4ABE-8D45-B98930E4E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4D3AD-B6E1-4244-B4A9-A70BB04FB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CC329-C3FE-420F-BD26-CF027EA80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5003011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偏头痛患者的评估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偏头痛的急性护理措施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偏头痛的预防性护理措施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偏头痛患者的教育和自我护理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偏头痛的护理实践与研究进展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8" r="33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偏头痛的定义和症状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症状包括头痛、恶心、呕吐、光过敏、声过敏等。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偏头痛是一种周期性发作的神经性头痛，通常表现为头部一侧或两侧的搏动性疼痛。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偏头痛的原因和触发因素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原因可能包括遗传、环境、生活习惯等多种因素。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触发因素可能包括压力、睡眠不足、饮食不规律、气候变化等。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减轻患者痛苦，提高生活质量。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预防偏头痛发作，减少并发症的发生。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偏头痛患者的评估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利用疼痛评估工具，如视觉模拟评分法（VAS）或数字评分法（NRS），对患者疼痛程度进行量化评估，以了解疼痛的严重程度。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详细询问并记录患者偏头痛发作的频率，包括发作次数、持续时间以及发作间隔等，以评估偏头痛的稳定性和变化趋势。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疼痛程度和频率的评估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询问患者是否伴有恶心和呕吐症状，这些症状在偏头痛患者中较为常见，且可能加重患者的痛苦。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333" b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恶心和呕吐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了解患者是否对光线和声音敏感，这些症状可能影响患者的日常生活和工作。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光敏和声敏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042" b="12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注意患者是否出现其他伴随症状，如视觉障碍、言语障碍、肢体麻木等，这些症状可能与偏头痛的并发症有关。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伴随症状的评估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采用生活质量评估量表，如SF-36等，对患者的生活质量进行全面评估，以了解偏头痛对患者日常生活的影响。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关注患者的心理状态，如焦虑、抑郁等情绪问题，这些问题在偏头痛患者中较为常见，且可能加重患者的痛苦和影响治疗效果。通过心理评估工具对患者心理状态进行评估，并提供必要的心理支持和干预。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生活质量和心理状态的评估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偏头痛的急性护理措施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在疼痛部位进行冷敷或热敷，有助于缓解肌肉紧张和血管收缩，减轻疼痛。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冷敷或热敷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33" r="236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轻柔地按摩太阳穴、颈部和肩部，有助于放松紧张的肌肉，缓解疼痛。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在安静、黑暗的环境中休息，避免声光刺激，有助于缓解疼痛。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避免食用可能诱发偏头痛的食物，如巧克力、奶酪、红酒等。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减轻精神压力，保持心情愉悦，有助于减少偏头痛发作。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保持充足的睡眠时间，避免熬夜和过度疲劳，有助于预防偏头痛发作。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避免触发因素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https://d.book118.com/946225003011010104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2024-09-29T13:53:50.249</cp:lastPrinted>
  <dcterms:created xsi:type="dcterms:W3CDTF">2024-09-29T05:53:50Z</dcterms:created>
  <dcterms:modified xsi:type="dcterms:W3CDTF">2024-09-29T05:53:52Z</dcterms:modified>
</cp:coreProperties>
</file>