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08B2D-3CA9-4649-BEC7-B0C2EB0CB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2E77A-7E97-4DBE-9D76-775DD0F21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C2E51-91A0-478A-BFD5-2D98A4EA8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CFD8B-904E-4C32-9AC2-08231F24B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7EF421-0A06-4EA8-860A-FA22EB387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F324BD-4E8B-4141-80D4-A9B86579C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FD5750-22C5-4AE9-AA91-164BB2658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B2021-EAAD-4826-A0E2-7A436F45F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532D5-5EF4-47DB-9D2C-E16F5843D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AEB5C-BE0F-4F57-87D2-5B3858E0C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182F0-C542-48AF-BF25-CE4ED500C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25122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胃潴留护理常规PPT\n## 1.胃潴留的基本概念与病因\n### 1.1胃潴留的定义与临床表现\n### 1.2胃潴留的发病原因及危险因素\n### 1.3胃潴留的分类与诊断标准\n## 2.胃潴留的护理评估与诊断\n### 2.1胃潴留的护理评估方法\n### 2.2胃潴留的诊断流程与辅助检查\n### 2.3胃潴留的病情分级与护理诊断\n## 3.胃潴留的护理措施与治疗方案\n### 3.1胃潴留的药物治疗与护理配合\n### 3.2胃潴留的饮食调整与营养支持\n### 3.3胃潴留的康复锻炼与心理护理\n## 4.胃潴留的并发症预防与护理\n### 4.1胃潴留的并发症概述与预防措施\n### 4.2胃潴留并发感染的护理策略\n### 4.3胃潴留并发胃出血的护理措施\n## 5.胃潴留的护理质量监控与持续改进\n### 5.1胃潴留的护理质量评价指标与标准\n### 5.2胃潴留的护理质量监控方法与反馈机制\n### 5.3胃潴留的护理持续改进措施与实践案例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胃潴留护理常规PPT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胃潴留的基本概念与病因</a:t>
            </a:r>
            <a:endParaRPr/>
          </a:p>
        </p:txBody>
      </p:sp>
      <p:sp>
        <p:nvSpPr>
          <p:cNvPr id="1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胃潴留是指胃内容物排出延迟或不能完全排出的状态</a:t>
                </a:r>
                <a:endParaRPr/>
              </a:p>
            </p:txBody>
          </p:sp>
          <p:sp>
            <p:nvSpPr>
              <p:cNvPr id="1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患者出现饱胀、恶心、呕吐等症状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影响患者的营养摄入和日常生活</a:t>
                </a:r>
                <a:endParaRPr/>
              </a:p>
            </p:txBody>
          </p:sp>
          <p:sp>
            <p:nvSpPr>
              <p:cNvPr id="1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胃潴留的临床表现</a:t>
                </a:r>
                <a:endParaRPr/>
              </a:p>
            </p:txBody>
          </p:sp>
          <p:sp>
            <p:nvSpPr>
              <p:cNvPr id="1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饭后上腹部不适或疼痛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食欲减退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体重下降</a:t>
                </a:r>
                <a:endParaRPr/>
              </a:p>
            </p:txBody>
          </p:sp>
          <p:sp>
            <p:nvSpPr>
              <p:cNvPr id="1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胃潴留的定义与临床表现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胃潴留的发病原因及危险因素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胃潴留的发病原因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胃肠道动力障碍：如糖尿病、胃神经病变等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胃黏膜病变：如胃炎、胃溃疡等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胃壁张力下降：如胃下垂、腹肌松弛等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药物因素：如抗胆碱能药物、镇痛药等</a:t>
                </a:r>
                <a:endParaRPr/>
              </a:p>
            </p:txBody>
          </p:sp>
          <p:pic>
            <p:nvPicPr>
              <p:cNvPr id="1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胃潴留的危险因素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年龄：年龄增大，胃肠道功能减退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疾病史：糖尿病、胃手术等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生活习惯：饮食不规律、过度节食等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胃潴留的分类与诊断标准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胃潴留的分类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功能性胃潴留：胃肠道动力障碍引起的胃潴留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器质性胃潴留：胃黏膜病变、胃壁张力下降等引起的胃潴留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胃潴留的诊断标准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症状：饭后上腹部不适、恶心、呕吐等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辅助检查：胃镜、X线钡餐、胃肠道动力检查等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排除了其他消化系统疾病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胃潴留的护理评估与诊断</a:t>
            </a:r>
            <a:endParaRPr/>
          </a:p>
        </p:txBody>
      </p:sp>
      <p:sp>
        <p:nvSpPr>
          <p:cNvPr id="19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了解患者的病史</a:t>
                </a:r>
                <a:endParaRPr/>
              </a:p>
            </p:txBody>
          </p:sp>
          <p:sp>
            <p:nvSpPr>
              <p:cNvPr id="19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发病时间、病程、既往病史等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药物使用情况：是否服用抗胆碱能药物、镇痛药等</a:t>
                </a:r>
                <a:endParaRPr/>
              </a:p>
            </p:txBody>
          </p:sp>
        </p:grpSp>
        <p:grpSp>
          <p:nvGrpSpPr>
            <p:cNvPr id="19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观察患者的临床表现</a:t>
                </a:r>
                <a:endParaRPr/>
              </a:p>
            </p:txBody>
          </p:sp>
          <p:sp>
            <p:nvSpPr>
              <p:cNvPr id="19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饭后上腹部不适、恶心、呕吐等症状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食欲、体重变化等</a:t>
                </a:r>
                <a:endParaRPr/>
              </a:p>
            </p:txBody>
          </p:sp>
        </p:grpSp>
        <p:grpSp>
          <p:nvGrpSpPr>
            <p:cNvPr id="20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endParaRPr/>
              </a:p>
            </p:txBody>
          </p:sp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胃镜、X线钡餐、胃肠道动力检查等</a:t>
                </a:r>
                <a:endParaRPr/>
              </a:p>
            </p:txBody>
          </p:sp>
        </p:grpSp>
      </p:grpSp>
      <p:pic>
        <p:nvPicPr>
          <p:cNvPr id="20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胃潴留的护理评估方法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诊断流程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了解病史和临床表现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进行辅助检查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排除其他消化系统疾病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胃镜：检查胃黏膜病变，排除胃炎、胃溃疡等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X线钡餐：观察胃壁张力、胃蠕动情况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胃肠道动力检查：评估胃肠道动力功能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胃潴留的诊断流程与辅助检查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胃潴留的病情分级与护理诊断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胃潴留的病情分级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轻度：症状较轻，不影响日常生活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中度：症状较重，影响日常生活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重度：症状严重，危及生命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舒适度改变：与胃潴留引起的饱胀、恶心、呕吐等症状有关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营养失调：与胃潴留影响营养摄入有关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潜在并发症：如胃出血、感染等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胃潴留的护理措施与治疗方案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促进胃动力药物：如多潘立酮、西沙必利等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抑酸药物：如奥美拉唑、雷贝拉唑等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消炎药物：如胃炎、胃溃疡等引起的炎症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护理配合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观察药物疗效：注意症状是否缓解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药物副作用的观察与护理：如恶心、呕吐、腹泻等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胃潴留的药物治疗与护理配合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https://d.book118.com/946225122222010051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胃潴留护理常规PPT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2024-09-17T21:12:46.832</cp:lastPrinted>
  <dcterms:created xsi:type="dcterms:W3CDTF">2024-09-17T13:12:46Z</dcterms:created>
  <dcterms:modified xsi:type="dcterms:W3CDTF">2024-09-17T13:12:48Z</dcterms:modified>
</cp:coreProperties>
</file>