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C1010E4-8F8F-4520-A575-44D80067C2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1EC2002-655A-451C-B409-59E77F6133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121E7CC-DFE7-4A96-BB74-57AB861B91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6F51F1D-91EE-4116-A774-EA14940447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7B43042-9633-4874-BFD3-1F2FE90B9D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0DF1042-A6C9-4F93-9470-0C6CB313CE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35EB203-B962-4E18-9F58-ED6B7C5E6C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144FE46-356F-4602-8625-E305FED060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93892B1-AD5D-4E17-88F3-211A0E7C94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3FD851F-DC29-43D1-A380-0EF9ED8009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C373FE3-BC4C-43DD-B1B7-5E5468DA6A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10.jpeg" /><Relationship Id="rId6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15.jpeg" /><Relationship Id="rId6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19.jpeg" /><Relationship Id="rId6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24.jpeg" /><Relationship Id="rId4" Type="http://schemas.openxmlformats.org/officeDocument/2006/relationships/image" Target="../media/image25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4622515104401010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99021" y="1336929"/>
            <a:ext cx="1059395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护士进修汇报会分享护理管理经验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进修期间工作和学习回顾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护理管理经验分享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进修期间遇到的挑战和解决方案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未来工作展望和计划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总结和感谢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通过分享护理管理经验，促进护士之间的交流和学习，共同提升护理质量。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提升护理质量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7167" r="171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应对护理挑战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推动护理事业发展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针对当前护理工作面临的挑战和困难，通过进修汇报会共同探讨解决方案。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分享护理管理经验有助于推动护理事业的整体发展，提高护士的职业素养和综合能力。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护理管理经验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护理实践案例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护理研究进展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护理教育和培训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6589" r="16589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7383" r="17383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6422" r="16422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3958" r="13958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包括护理团队建设、护理流程优化、护理质量监控等方面的经验。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分享具有代表性的护理实践案例，展示优秀护理实践和成果。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介绍护理领域最新的研究进展和成果，推动护理实践的科学化和专业化。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探讨护理教育和培训的现状和未来发展趋势，提高护士的综合素质和专业技能水平。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进修期间工作和学习回顾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某大型综合医院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进修单位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4542" r="14542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护理管理岗位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进修岗位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负责护理团队的日常管理、护理质量监控、护士培训等工作。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岗位职责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进修单位及岗位介绍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7061" r="17061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0387" r="10387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1500" r="21500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8783" r="18783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工作内容和职责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协助护士长进行护理团队的组建、培训和考核，提高团队整体素质和护理水平。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定期对护理工作进行质量检查，发现问题及时整改，确保患者安全。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组织护士参加各类培训和学习活动，提高护士的专业技能和知识水平。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参与护理科研项目的研究和实施，推动护理工作的科学化和规范化。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护理团队管理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护理质量监控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护士培训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护理科研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1415" r="21415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7072" r="17072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9017" r="19017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TextBox 21"/>
          <p:cNvSpPr txBox="1"/>
          <p:nvPr/>
        </p:nvSpPr>
        <p:spPr>
          <a:xfrm>
            <a:off x="705451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3571418" y="3467100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9265251" y="3471017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学习成果和收获</a:t>
              </a:r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7" name="TextBox 47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掌握了先进的护理管理理念和方法，提高了护理管理水平。</a:t>
              </a:r>
            </a:p>
          </p:txBody>
        </p:sp>
      </p:grpSp>
      <p:grpSp>
        <p:nvGrpSpPr>
          <p:cNvPr id="48" name="Group 48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9" name="TextBox 49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学习了如何有效地进行护理团队管理和培训，提高了团队协作能力。</a:t>
              </a:r>
            </a:p>
          </p:txBody>
        </p:sp>
      </p:grpSp>
      <p:grpSp>
        <p:nvGrpSpPr>
          <p:cNvPr id="50" name="Group 50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51" name="TextBox 51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深入了解了护理质量监控的重要性和实施方法，提高了护理质量和患者安全。</a:t>
              </a:r>
            </a:p>
          </p:txBody>
        </p:sp>
      </p:grpSp>
      <p:grpSp>
        <p:nvGrpSpPr>
          <p:cNvPr id="52" name="Group 52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3" name="TextBox 53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通过参与护理科研项目，提高了科研能力和学术水平。</a:t>
              </a:r>
            </a:p>
          </p:txBody>
        </p:sp>
      </p:grpSp>
      <p:sp>
        <p:nvSpPr>
          <p:cNvPr id="54" name="TextBox 54"/>
          <p:cNvSpPr txBox="1"/>
          <p:nvPr/>
        </p:nvSpPr>
        <p:spPr>
          <a:xfrm>
            <a:off x="6416218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护理管理经验分享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根据患者的具体病情和需求，制定个性化的护理计划，确保每位患者得到最适合的护理。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5168348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个性化护理计划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密切观察患者的病情变化，及时记录并报告医生，确保患者得到及时有效的治疗。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病情观察与记录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关注患者的心理需求，提供心理支持和安慰，帮助患者缓解焦虑和恐惧情绪。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心理护理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患者护理管理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明确每位护士的职责和分工，确保团队工作高效有序进行。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明确职责与分工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定期组织护士参加培训和学习，提高护士的专业技能和知识水平。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培训与提升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7542" r="17542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加强团队内部的沟通和协作，鼓励护士之间相互支持和帮助，共同为患者提供优质的护理服务。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团队沟通与协作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护士团队管理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https://d.book118.com/946225151044010100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Arial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79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2024-09-24T05:25:40.879</cp:lastPrinted>
  <dcterms:created xsi:type="dcterms:W3CDTF">2024-09-23T21:25:40Z</dcterms:created>
  <dcterms:modified xsi:type="dcterms:W3CDTF">2024-09-23T21:25:42Z</dcterms:modified>
</cp:coreProperties>
</file>