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fill>
          <a:solidFill>
            <a:schemeClr val="accent6">
              <a:tint val="40000"/>
            </a:schemeClr>
          </a:solidFill>
        </a:fill>
      </a:tcStyle>
    </a:band1H>
    <a:band1V>
      <a:tcStyle>
        <a:fill>
          <a:solidFill>
            <a:schemeClr val="accent6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274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69E62185-8DCF-4900-A9AF-FCA779AA27EA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04ABB94-4E91-4C9C-8A60-2803DC99FB44}" type="parTrans" cxnId="{B9DFB77E-62A3-45A1-BFC8-54743F3F0A4D}">
      <dgm:prSet/>
      <dgm:spPr/>
      <dgm:t>
        <a:bodyPr/>
        <a:lstStyle/>
        <a:p>
          <a:endParaRPr lang="zh-CN" altLang="en-US"/>
        </a:p>
      </dgm:t>
    </dgm:pt>
    <dgm:pt modelId="{A5613CCF-F9E6-42DD-AA3E-6169E4F4CB55}">
      <dgm:prSet phldrT="[文本]"/>
      <dgm:spPr/>
      <dgm:t>
        <a:bodyPr/>
        <a:lstStyle/>
        <a:p>
          <a:r>
            <a:rPr lang="zh-CN" altLang="en-US" smtClean="0"/>
            <a:t>工匠精神</a:t>
          </a:r>
          <a:endParaRPr lang="zh-CN" altLang="en-US"/>
        </a:p>
      </dgm:t>
    </dgm:pt>
    <dgm:pt modelId="{06E579AA-5FB8-4AB3-AF40-31A8746F45D8}" type="parTrans" cxnId="{F3A58B3F-FFE6-4746-A5D7-4FFF2D03F29C}">
      <dgm:prSet/>
      <dgm:spPr/>
      <dgm:t>
        <a:bodyPr/>
        <a:lstStyle/>
        <a:p>
          <a:endParaRPr lang="zh-CN" altLang="en-US"/>
        </a:p>
      </dgm:t>
    </dgm:pt>
    <dgm:pt modelId="{E239086D-2D45-4BA4-BF42-06F4CE4060A2}">
      <dgm:prSet phldrT="[文本]"/>
      <dgm:spPr/>
      <dgm:t>
        <a:bodyPr/>
        <a:lstStyle/>
        <a:p>
          <a:r>
            <a:rPr lang="zh-CN" altLang="en-US" smtClean="0"/>
            <a:t>精益求精</a:t>
          </a:r>
          <a:endParaRPr lang="zh-CN" altLang="en-US"/>
        </a:p>
      </dgm:t>
    </dgm:pt>
    <dgm:pt modelId="{36A9E658-95F2-41BA-8C39-B6DB589433A2}" type="sibTrans" cxnId="{F3A58B3F-FFE6-4746-A5D7-4FFF2D03F29C}">
      <dgm:prSet/>
      <dgm:spPr/>
      <dgm:t>
        <a:bodyPr/>
        <a:lstStyle/>
        <a:p>
          <a:endParaRPr lang="zh-CN" altLang="en-US"/>
        </a:p>
      </dgm:t>
    </dgm:pt>
    <dgm:pt modelId="{CB892F5F-A765-4B20-BF6A-FD2C1E3F3A75}" type="parTrans" cxnId="{E3DA6FF3-3077-4E0C-A178-F11BBDF16225}">
      <dgm:prSet/>
      <dgm:spPr/>
      <dgm:t>
        <a:bodyPr/>
        <a:lstStyle/>
        <a:p>
          <a:endParaRPr lang="zh-CN" altLang="en-US"/>
        </a:p>
      </dgm:t>
    </dgm:pt>
    <dgm:pt modelId="{01A68E92-44D2-40E4-966C-F44AB13001FD}">
      <dgm:prSet phldrT="[文本]"/>
      <dgm:spPr/>
      <dgm:t>
        <a:bodyPr/>
        <a:lstStyle/>
        <a:p>
          <a:r>
            <a:rPr lang="zh-CN" altLang="en-US" smtClean="0"/>
            <a:t>专注</a:t>
          </a:r>
          <a:endParaRPr lang="zh-CN" altLang="en-US"/>
        </a:p>
      </dgm:t>
    </dgm:pt>
    <dgm:pt modelId="{47BF0338-F409-4AAB-868C-4AE258FF2D46}" type="sibTrans" cxnId="{E3DA6FF3-3077-4E0C-A178-F11BBDF16225}">
      <dgm:prSet/>
      <dgm:spPr/>
      <dgm:t>
        <a:bodyPr/>
        <a:lstStyle/>
        <a:p>
          <a:endParaRPr lang="zh-CN" altLang="en-US"/>
        </a:p>
      </dgm:t>
    </dgm:pt>
    <dgm:pt modelId="{E673F6FE-345D-4951-AA93-07F6018088C2}" type="parTrans" cxnId="{596D5C98-F37B-4483-B63D-0846AF0C83B1}">
      <dgm:prSet/>
      <dgm:spPr/>
      <dgm:t>
        <a:bodyPr/>
        <a:lstStyle/>
        <a:p>
          <a:endParaRPr lang="zh-CN" altLang="en-US"/>
        </a:p>
      </dgm:t>
    </dgm:pt>
    <dgm:pt modelId="{E3282AB1-3868-4E08-BE96-638F1C18C8A2}">
      <dgm:prSet phldrT="[文本]"/>
      <dgm:spPr/>
      <dgm:t>
        <a:bodyPr/>
        <a:lstStyle/>
        <a:p>
          <a:r>
            <a:rPr lang="zh-CN" altLang="en-US" smtClean="0"/>
            <a:t>创新</a:t>
          </a:r>
          <a:endParaRPr lang="zh-CN" altLang="en-US"/>
        </a:p>
      </dgm:t>
    </dgm:pt>
    <dgm:pt modelId="{B2B1B9EB-8FDC-41F9-9C36-3DA9896AAA53}" type="sibTrans" cxnId="{596D5C98-F37B-4483-B63D-0846AF0C83B1}">
      <dgm:prSet/>
      <dgm:spPr/>
      <dgm:t>
        <a:bodyPr/>
        <a:lstStyle/>
        <a:p>
          <a:endParaRPr lang="zh-CN" altLang="en-US"/>
        </a:p>
      </dgm:t>
    </dgm:pt>
    <dgm:pt modelId="{D29BFD31-6F29-45D9-9C81-A235DA395195}" type="parTrans" cxnId="{8689CA68-5D0D-4BBF-B8E3-23A1BC2EE70E}">
      <dgm:prSet/>
      <dgm:spPr/>
      <dgm:t>
        <a:bodyPr/>
        <a:lstStyle/>
        <a:p>
          <a:endParaRPr lang="zh-CN" altLang="en-US"/>
        </a:p>
      </dgm:t>
    </dgm:pt>
    <dgm:pt modelId="{4576BFA3-465C-4040-AAFE-45095E7491DD}">
      <dgm:prSet phldrT="[文本]"/>
      <dgm:spPr/>
      <dgm:t>
        <a:bodyPr/>
        <a:lstStyle/>
        <a:p>
          <a:r>
            <a:rPr lang="zh-CN" altLang="en-US" smtClean="0"/>
            <a:t>爱岗敬业</a:t>
          </a:r>
          <a:endParaRPr lang="zh-CN" altLang="en-US"/>
        </a:p>
      </dgm:t>
    </dgm:pt>
    <dgm:pt modelId="{55D4C8B4-6756-4546-9E2E-B0A8435AB97F}" type="sibTrans" cxnId="{8689CA68-5D0D-4BBF-B8E3-23A1BC2EE70E}">
      <dgm:prSet/>
      <dgm:spPr/>
      <dgm:t>
        <a:bodyPr/>
        <a:lstStyle/>
        <a:p>
          <a:endParaRPr lang="zh-CN" altLang="en-US"/>
        </a:p>
      </dgm:t>
    </dgm:pt>
    <dgm:pt modelId="{6589A502-81D8-49BA-AA12-1A5C4ED00CEA}" type="sibTrans" cxnId="{B9DFB77E-62A3-45A1-BFC8-54743F3F0A4D}">
      <dgm:prSet/>
      <dgm:spPr/>
      <dgm:t>
        <a:bodyPr/>
        <a:lstStyle/>
        <a:p>
          <a:endParaRPr lang="zh-CN" altLang="en-US"/>
        </a:p>
      </dgm:t>
    </dgm:pt>
    <dgm:pt modelId="{BAEAC06D-68D2-42E5-9BC1-1CB26C04288F}" type="pres">
      <dgm:prSet presAssocID="{69E62185-8DCF-4900-A9AF-FCA779AA27EA}" presName="diagram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76584E6-ED71-4621-94D6-D9C865254BCF}" type="pres">
      <dgm:prSet presAssocID="{A5613CCF-F9E6-42DD-AA3E-6169E4F4CB55}" presName="root1"/>
      <dgm:spPr/>
      <dgm:t>
        <a:bodyPr/>
        <a:lstStyle/>
        <a:p/>
      </dgm:t>
    </dgm:pt>
    <dgm:pt modelId="{7B555ACB-5BF3-496C-9398-841FAE31B79A}" type="pres">
      <dgm:prSet presAssocID="{A5613CCF-F9E6-42DD-AA3E-6169E4F4CB55}" presName="LevelOneTextNode" presStyleLbl="node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B1233A0-3D97-41EE-9589-4A141D1900EF}" type="pres">
      <dgm:prSet presAssocID="{A5613CCF-F9E6-42DD-AA3E-6169E4F4CB55}" presName="level2hierChild"/>
      <dgm:spPr/>
      <dgm:t>
        <a:bodyPr/>
        <a:lstStyle/>
        <a:p/>
      </dgm:t>
    </dgm:pt>
    <dgm:pt modelId="{E303ABAB-6850-4014-86C0-0138F6A4EB8A}" type="pres">
      <dgm:prSet presAssocID="{06E579AA-5FB8-4AB3-AF40-31A8746F45D8}" presName="conn2-1" presStyleLbl="parChTrans1D2" presStyleCnt="4"/>
      <dgm:spPr/>
      <dgm:t>
        <a:bodyPr/>
        <a:lstStyle/>
        <a:p>
          <a:endParaRPr lang="zh-CN" altLang="en-US"/>
        </a:p>
      </dgm:t>
    </dgm:pt>
    <dgm:pt modelId="{B4C759DB-F8EB-4CA1-8D5B-AD7F991EB0DB}" type="pres">
      <dgm:prSet presAssocID="{06E579AA-5FB8-4AB3-AF40-31A8746F45D8}" presName="connTx" presStyleLbl="parChTrans2D2" presStyleCnt="4"/>
      <dgm:spPr/>
      <dgm:t>
        <a:bodyPr/>
        <a:lstStyle/>
        <a:p>
          <a:endParaRPr lang="zh-CN" altLang="en-US"/>
        </a:p>
      </dgm:t>
    </dgm:pt>
    <dgm:pt modelId="{4CFE1D52-5F11-4689-BE06-7690BDE70CC3}" type="pres">
      <dgm:prSet presAssocID="{E239086D-2D45-4BA4-BF42-06F4CE4060A2}" presName="root2"/>
      <dgm:spPr/>
      <dgm:t>
        <a:bodyPr/>
        <a:lstStyle/>
        <a:p/>
      </dgm:t>
    </dgm:pt>
    <dgm:pt modelId="{68E9E1C1-14B3-414D-B569-E2CE87F16241}" type="pres">
      <dgm:prSet presAssocID="{E239086D-2D45-4BA4-BF42-06F4CE4060A2}" presName="LevelTwoTextNode" presStyleLbl="node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CF533A0-8CE1-45AA-9E36-7C29C405D50C}" type="pres">
      <dgm:prSet presAssocID="{E239086D-2D45-4BA4-BF42-06F4CE4060A2}" presName="level3hierChild"/>
      <dgm:spPr/>
      <dgm:t>
        <a:bodyPr/>
        <a:lstStyle/>
        <a:p/>
      </dgm:t>
    </dgm:pt>
    <dgm:pt modelId="{2306AC55-4DE1-4CC2-B87B-A5298193BDF2}" type="pres">
      <dgm:prSet presAssocID="{CB892F5F-A765-4B20-BF6A-FD2C1E3F3A75}" presName="conn2-1" presStyleLbl="parChTrans1D2" presStyleIdx="1" presStyleCnt="4"/>
      <dgm:spPr/>
      <dgm:t>
        <a:bodyPr/>
        <a:lstStyle/>
        <a:p>
          <a:endParaRPr lang="zh-CN" altLang="en-US"/>
        </a:p>
      </dgm:t>
    </dgm:pt>
    <dgm:pt modelId="{61B59AA8-0C8D-4754-BE88-6F377F9D65AE}" type="pres">
      <dgm:prSet presAssocID="{CB892F5F-A765-4B20-BF6A-FD2C1E3F3A75}" presName="connTx" presStyleLbl="parChTrans2D2" presStyleIdx="1" presStyleCnt="4"/>
      <dgm:spPr/>
      <dgm:t>
        <a:bodyPr/>
        <a:lstStyle/>
        <a:p>
          <a:endParaRPr lang="zh-CN" altLang="en-US"/>
        </a:p>
      </dgm:t>
    </dgm:pt>
    <dgm:pt modelId="{A236F87B-47E3-485C-98E9-C1058B9550CB}" type="pres">
      <dgm:prSet presAssocID="{01A68E92-44D2-40E4-966C-F44AB13001FD}" presName="root2"/>
      <dgm:spPr/>
      <dgm:t>
        <a:bodyPr/>
        <a:lstStyle/>
        <a:p/>
      </dgm:t>
    </dgm:pt>
    <dgm:pt modelId="{B3DC2BD6-224B-4AE4-ACA4-77AF55C67FC4}" type="pres">
      <dgm:prSet presAssocID="{01A68E92-44D2-40E4-966C-F44AB13001FD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B98DBBD-59A3-4A1D-AF91-032BB2A9C19B}" type="pres">
      <dgm:prSet presAssocID="{01A68E92-44D2-40E4-966C-F44AB13001FD}" presName="level3hierChild"/>
      <dgm:spPr/>
      <dgm:t>
        <a:bodyPr/>
        <a:lstStyle/>
        <a:p/>
      </dgm:t>
    </dgm:pt>
    <dgm:pt modelId="{7FDDD9F2-AD9D-4D7A-BE5F-7A2F743CFE8D}" type="pres">
      <dgm:prSet presAssocID="{E673F6FE-345D-4951-AA93-07F6018088C2}" presName="conn2-1" presStyleLbl="parChTrans1D2" presStyleIdx="2" presStyleCnt="4"/>
      <dgm:spPr/>
      <dgm:t>
        <a:bodyPr/>
        <a:lstStyle/>
        <a:p>
          <a:endParaRPr lang="zh-CN" altLang="en-US"/>
        </a:p>
      </dgm:t>
    </dgm:pt>
    <dgm:pt modelId="{6B619708-0591-467A-87A2-DE7FAC793BD0}" type="pres">
      <dgm:prSet presAssocID="{E673F6FE-345D-4951-AA93-07F6018088C2}" presName="connTx" presStyleLbl="parChTrans2D2" presStyleIdx="2" presStyleCnt="4"/>
      <dgm:spPr/>
      <dgm:t>
        <a:bodyPr/>
        <a:lstStyle/>
        <a:p>
          <a:endParaRPr lang="zh-CN" altLang="en-US"/>
        </a:p>
      </dgm:t>
    </dgm:pt>
    <dgm:pt modelId="{7E5AF016-FC6C-4C1D-8247-A9F074A65C76}" type="pres">
      <dgm:prSet presAssocID="{E3282AB1-3868-4E08-BE96-638F1C18C8A2}" presName="root2"/>
      <dgm:spPr/>
      <dgm:t>
        <a:bodyPr/>
        <a:lstStyle/>
        <a:p/>
      </dgm:t>
    </dgm:pt>
    <dgm:pt modelId="{803D7C44-2A74-4B98-AEC9-5D9202289DF8}" type="pres">
      <dgm:prSet presAssocID="{E3282AB1-3868-4E08-BE96-638F1C18C8A2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A1F84BE-2A42-4D33-BC45-FA7F01C4F369}" type="pres">
      <dgm:prSet presAssocID="{E3282AB1-3868-4E08-BE96-638F1C18C8A2}" presName="level3hierChild"/>
      <dgm:spPr/>
      <dgm:t>
        <a:bodyPr/>
        <a:lstStyle/>
        <a:p/>
      </dgm:t>
    </dgm:pt>
    <dgm:pt modelId="{104F89CF-788B-4F3D-9F70-ADB58830C245}" type="pres">
      <dgm:prSet presAssocID="{D29BFD31-6F29-45D9-9C81-A235DA395195}" presName="conn2-1" presStyleLbl="parChTrans1D2" presStyleIdx="3" presStyleCnt="4"/>
      <dgm:spPr/>
      <dgm:t>
        <a:bodyPr/>
        <a:lstStyle/>
        <a:p>
          <a:endParaRPr lang="zh-CN" altLang="en-US"/>
        </a:p>
      </dgm:t>
    </dgm:pt>
    <dgm:pt modelId="{F4385E2D-3D2C-4FCB-AC6A-3F7A31D853E5}" type="pres">
      <dgm:prSet presAssocID="{D29BFD31-6F29-45D9-9C81-A235DA395195}" presName="connTx" presStyleLbl="parChTrans2D2" presStyleIdx="3" presStyleCnt="4"/>
      <dgm:spPr/>
      <dgm:t>
        <a:bodyPr/>
        <a:lstStyle/>
        <a:p>
          <a:endParaRPr lang="zh-CN" altLang="en-US"/>
        </a:p>
      </dgm:t>
    </dgm:pt>
    <dgm:pt modelId="{279D1686-76E2-4D74-9243-F101A799847C}" type="pres">
      <dgm:prSet presAssocID="{4576BFA3-465C-4040-AAFE-45095E7491DD}" presName="root2"/>
      <dgm:spPr/>
      <dgm:t>
        <a:bodyPr/>
        <a:lstStyle/>
        <a:p/>
      </dgm:t>
    </dgm:pt>
    <dgm:pt modelId="{BC6520F3-2922-4E62-800A-E98322C20239}" type="pres">
      <dgm:prSet presAssocID="{4576BFA3-465C-4040-AAFE-45095E7491DD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46FC42B-7268-408E-8839-BC7455BD2AE3}" type="pres">
      <dgm:prSet presAssocID="{4576BFA3-465C-4040-AAFE-45095E7491DD}" presName="level3hierChild"/>
      <dgm:spPr/>
      <dgm:t>
        <a:bodyPr/>
        <a:lstStyle/>
        <a:p/>
      </dgm:t>
    </dgm:pt>
  </dgm:ptLst>
  <dgm:cxnLst>
    <dgm:cxn modelId="{B9DFB77E-62A3-45A1-BFC8-54743F3F0A4D}" srcId="{69E62185-8DCF-4900-A9AF-FCA779AA27EA}" destId="{A5613CCF-F9E6-42DD-AA3E-6169E4F4CB55}" srcOrd="0" destOrd="0" parTransId="{F04ABB94-4E91-4C9C-8A60-2803DC99FB44}" sibTransId="{6589A502-81D8-49BA-AA12-1A5C4ED00CEA}"/>
    <dgm:cxn modelId="{F3A58B3F-FFE6-4746-A5D7-4FFF2D03F29C}" srcId="{A5613CCF-F9E6-42DD-AA3E-6169E4F4CB55}" destId="{E239086D-2D45-4BA4-BF42-06F4CE4060A2}" srcOrd="0" destOrd="0" parTransId="{06E579AA-5FB8-4AB3-AF40-31A8746F45D8}" sibTransId="{36A9E658-95F2-41BA-8C39-B6DB589433A2}"/>
    <dgm:cxn modelId="{E3DA6FF3-3077-4E0C-A178-F11BBDF16225}" srcId="{A5613CCF-F9E6-42DD-AA3E-6169E4F4CB55}" destId="{01A68E92-44D2-40E4-966C-F44AB13001FD}" srcOrd="1" destOrd="0" parTransId="{CB892F5F-A765-4B20-BF6A-FD2C1E3F3A75}" sibTransId="{47BF0338-F409-4AAB-868C-4AE258FF2D46}"/>
    <dgm:cxn modelId="{596D5C98-F37B-4483-B63D-0846AF0C83B1}" srcId="{A5613CCF-F9E6-42DD-AA3E-6169E4F4CB55}" destId="{E3282AB1-3868-4E08-BE96-638F1C18C8A2}" srcOrd="2" destOrd="0" parTransId="{E673F6FE-345D-4951-AA93-07F6018088C2}" sibTransId="{B2B1B9EB-8FDC-41F9-9C36-3DA9896AAA53}"/>
    <dgm:cxn modelId="{8689CA68-5D0D-4BBF-B8E3-23A1BC2EE70E}" srcId="{A5613CCF-F9E6-42DD-AA3E-6169E4F4CB55}" destId="{4576BFA3-465C-4040-AAFE-45095E7491DD}" srcOrd="3" destOrd="0" parTransId="{D29BFD31-6F29-45D9-9C81-A235DA395195}" sibTransId="{55D4C8B4-6756-4546-9E2E-B0A8435AB97F}"/>
    <dgm:cxn modelId="{56E004EE-0151-407D-889F-839CF8975F26}" type="presOf" srcId="{69E62185-8DCF-4900-A9AF-FCA779AA27EA}" destId="{BAEAC06D-68D2-42E5-9BC1-1CB26C04288F}" srcOrd="0" destOrd="0" presId="urn:microsoft.com/office/officeart/2005/8/layout/hierarchy2"/>
    <dgm:cxn modelId="{61615F08-E3E8-45F0-8AB9-E2F6093DFBBD}" type="presParOf" srcId="{BAEAC06D-68D2-42E5-9BC1-1CB26C04288F}" destId="{476584E6-ED71-4621-94D6-D9C865254BCF}" srcOrd="0" destOrd="0" presId="urn:microsoft.com/office/officeart/2005/8/layout/hierarchy2"/>
    <dgm:cxn modelId="{C74FE7F9-C707-466A-B5F0-2533069AE3A9}" type="presParOf" srcId="{476584E6-ED71-4621-94D6-D9C865254BCF}" destId="{7B555ACB-5BF3-496C-9398-841FAE31B79A}" srcOrd="0" destOrd="0" presId="urn:microsoft.com/office/officeart/2005/8/layout/hierarchy2"/>
    <dgm:cxn modelId="{73574165-A4A7-4384-94C1-ABF90D560943}" type="presOf" srcId="{A5613CCF-F9E6-42DD-AA3E-6169E4F4CB55}" destId="{7B555ACB-5BF3-496C-9398-841FAE31B79A}" srcOrd="0" destOrd="0" presId="urn:microsoft.com/office/officeart/2005/8/layout/hierarchy2"/>
    <dgm:cxn modelId="{1966D385-589A-4437-BA6E-332E0018AE05}" type="presParOf" srcId="{476584E6-ED71-4621-94D6-D9C865254BCF}" destId="{3B1233A0-3D97-41EE-9589-4A141D1900EF}" srcOrd="1" destOrd="0" presId="urn:microsoft.com/office/officeart/2005/8/layout/hierarchy2"/>
    <dgm:cxn modelId="{E61DA709-941A-425D-B632-2D61745361E2}" type="presParOf" srcId="{3B1233A0-3D97-41EE-9589-4A141D1900EF}" destId="{E303ABAB-6850-4014-86C0-0138F6A4EB8A}" srcOrd="0" destOrd="0" presId="urn:microsoft.com/office/officeart/2005/8/layout/hierarchy2"/>
    <dgm:cxn modelId="{BAD66BB5-85FA-4954-A99A-0972F4C54285}" type="presOf" srcId="{06E579AA-5FB8-4AB3-AF40-31A8746F45D8}" destId="{E303ABAB-6850-4014-86C0-0138F6A4EB8A}" srcOrd="0" destOrd="0" presId="urn:microsoft.com/office/officeart/2005/8/layout/hierarchy2"/>
    <dgm:cxn modelId="{48282782-46B0-4663-A386-FE771156043C}" type="presParOf" srcId="{E303ABAB-6850-4014-86C0-0138F6A4EB8A}" destId="{B4C759DB-F8EB-4CA1-8D5B-AD7F991EB0DB}" srcOrd="0" destOrd="0" presId="urn:microsoft.com/office/officeart/2005/8/layout/hierarchy2"/>
    <dgm:cxn modelId="{7FDF6DB9-D8FF-4620-8B7F-9AFFBBFC0D3D}" type="presOf" srcId="{06E579AA-5FB8-4AB3-AF40-31A8746F45D8}" destId="{B4C759DB-F8EB-4CA1-8D5B-AD7F991EB0DB}" srcOrd="1" destOrd="0" presId="urn:microsoft.com/office/officeart/2005/8/layout/hierarchy2"/>
    <dgm:cxn modelId="{81505E2B-8D35-4A7F-A65B-3471F8683F7E}" type="presParOf" srcId="{3B1233A0-3D97-41EE-9589-4A141D1900EF}" destId="{4CFE1D52-5F11-4689-BE06-7690BDE70CC3}" srcOrd="1" destOrd="0" presId="urn:microsoft.com/office/officeart/2005/8/layout/hierarchy2"/>
    <dgm:cxn modelId="{3FA673C8-07C7-4BB4-9550-DD45725E2CDC}" type="presParOf" srcId="{4CFE1D52-5F11-4689-BE06-7690BDE70CC3}" destId="{68E9E1C1-14B3-414D-B569-E2CE87F16241}" srcOrd="0" destOrd="0" presId="urn:microsoft.com/office/officeart/2005/8/layout/hierarchy2"/>
    <dgm:cxn modelId="{22EA8EE6-5EFE-4F6A-A54C-F620EDA0E97C}" type="presOf" srcId="{E239086D-2D45-4BA4-BF42-06F4CE4060A2}" destId="{68E9E1C1-14B3-414D-B569-E2CE87F16241}" srcOrd="0" destOrd="0" presId="urn:microsoft.com/office/officeart/2005/8/layout/hierarchy2"/>
    <dgm:cxn modelId="{C2D358AA-53CE-4ADF-A7AF-90D5A95D054D}" type="presParOf" srcId="{4CFE1D52-5F11-4689-BE06-7690BDE70CC3}" destId="{CCF533A0-8CE1-45AA-9E36-7C29C405D50C}" srcOrd="1" destOrd="0" presId="urn:microsoft.com/office/officeart/2005/8/layout/hierarchy2"/>
    <dgm:cxn modelId="{37E1D24C-25B0-4281-9B50-B188E3B0A509}" type="presParOf" srcId="{3B1233A0-3D97-41EE-9589-4A141D1900EF}" destId="{2306AC55-4DE1-4CC2-B87B-A5298193BDF2}" srcOrd="2" destOrd="0" presId="urn:microsoft.com/office/officeart/2005/8/layout/hierarchy2"/>
    <dgm:cxn modelId="{73361F02-C8E7-455B-A900-F8D68B0597DC}" type="presOf" srcId="{CB892F5F-A765-4B20-BF6A-FD2C1E3F3A75}" destId="{2306AC55-4DE1-4CC2-B87B-A5298193BDF2}" srcOrd="0" destOrd="0" presId="urn:microsoft.com/office/officeart/2005/8/layout/hierarchy2"/>
    <dgm:cxn modelId="{C61E8759-AAEB-4159-AF85-39A16EBC61B0}" type="presParOf" srcId="{2306AC55-4DE1-4CC2-B87B-A5298193BDF2}" destId="{61B59AA8-0C8D-4754-BE88-6F377F9D65AE}" srcOrd="0" destOrd="0" presId="urn:microsoft.com/office/officeart/2005/8/layout/hierarchy2"/>
    <dgm:cxn modelId="{A07781CC-4EA7-4E66-B64C-1710367CA687}" type="presOf" srcId="{CB892F5F-A765-4B20-BF6A-FD2C1E3F3A75}" destId="{61B59AA8-0C8D-4754-BE88-6F377F9D65AE}" srcOrd="1" destOrd="0" presId="urn:microsoft.com/office/officeart/2005/8/layout/hierarchy2"/>
    <dgm:cxn modelId="{7CC8EBEA-E617-4F1B-A9C1-1521125B1E45}" type="presParOf" srcId="{3B1233A0-3D97-41EE-9589-4A141D1900EF}" destId="{A236F87B-47E3-485C-98E9-C1058B9550CB}" srcOrd="3" destOrd="0" presId="urn:microsoft.com/office/officeart/2005/8/layout/hierarchy2"/>
    <dgm:cxn modelId="{6A38EF0C-9B2B-499F-813F-D8AFC6C137F2}" type="presParOf" srcId="{A236F87B-47E3-485C-98E9-C1058B9550CB}" destId="{B3DC2BD6-224B-4AE4-ACA4-77AF55C67FC4}" srcOrd="0" destOrd="0" presId="urn:microsoft.com/office/officeart/2005/8/layout/hierarchy2"/>
    <dgm:cxn modelId="{0F8871A8-FB64-4B7F-ABAB-3E988D9287FC}" type="presOf" srcId="{01A68E92-44D2-40E4-966C-F44AB13001FD}" destId="{B3DC2BD6-224B-4AE4-ACA4-77AF55C67FC4}" srcOrd="0" destOrd="0" presId="urn:microsoft.com/office/officeart/2005/8/layout/hierarchy2"/>
    <dgm:cxn modelId="{E35F187D-9256-4919-8803-565DA83695E6}" type="presParOf" srcId="{A236F87B-47E3-485C-98E9-C1058B9550CB}" destId="{8B98DBBD-59A3-4A1D-AF91-032BB2A9C19B}" srcOrd="1" destOrd="0" presId="urn:microsoft.com/office/officeart/2005/8/layout/hierarchy2"/>
    <dgm:cxn modelId="{D89971C5-E0D4-4360-8339-B28E442F8B3A}" type="presParOf" srcId="{3B1233A0-3D97-41EE-9589-4A141D1900EF}" destId="{7FDDD9F2-AD9D-4D7A-BE5F-7A2F743CFE8D}" srcOrd="4" destOrd="0" presId="urn:microsoft.com/office/officeart/2005/8/layout/hierarchy2"/>
    <dgm:cxn modelId="{6E37EEC6-40C4-4B35-9614-835974D29671}" type="presOf" srcId="{E673F6FE-345D-4951-AA93-07F6018088C2}" destId="{7FDDD9F2-AD9D-4D7A-BE5F-7A2F743CFE8D}" srcOrd="0" destOrd="0" presId="urn:microsoft.com/office/officeart/2005/8/layout/hierarchy2"/>
    <dgm:cxn modelId="{3027AC44-FAED-4FDB-99B6-9EDD3D57F5DE}" type="presParOf" srcId="{7FDDD9F2-AD9D-4D7A-BE5F-7A2F743CFE8D}" destId="{6B619708-0591-467A-87A2-DE7FAC793BD0}" srcOrd="0" destOrd="0" presId="urn:microsoft.com/office/officeart/2005/8/layout/hierarchy2"/>
    <dgm:cxn modelId="{C51E44B3-63F8-4395-9BE5-999F5006D5FB}" type="presOf" srcId="{E673F6FE-345D-4951-AA93-07F6018088C2}" destId="{6B619708-0591-467A-87A2-DE7FAC793BD0}" srcOrd="1" destOrd="0" presId="urn:microsoft.com/office/officeart/2005/8/layout/hierarchy2"/>
    <dgm:cxn modelId="{ECC46ACE-2E63-4FEC-8141-0B43F8A3CED4}" type="presParOf" srcId="{3B1233A0-3D97-41EE-9589-4A141D1900EF}" destId="{7E5AF016-FC6C-4C1D-8247-A9F074A65C76}" srcOrd="5" destOrd="0" presId="urn:microsoft.com/office/officeart/2005/8/layout/hierarchy2"/>
    <dgm:cxn modelId="{D55ABAE0-BF4F-4373-9002-AA2470BF143C}" type="presParOf" srcId="{7E5AF016-FC6C-4C1D-8247-A9F074A65C76}" destId="{803D7C44-2A74-4B98-AEC9-5D9202289DF8}" srcOrd="0" destOrd="0" presId="urn:microsoft.com/office/officeart/2005/8/layout/hierarchy2"/>
    <dgm:cxn modelId="{CD0AF358-A9A2-4A9D-831C-8A344228E77E}" type="presOf" srcId="{E3282AB1-3868-4E08-BE96-638F1C18C8A2}" destId="{803D7C44-2A74-4B98-AEC9-5D9202289DF8}" srcOrd="0" destOrd="0" presId="urn:microsoft.com/office/officeart/2005/8/layout/hierarchy2"/>
    <dgm:cxn modelId="{F7508F09-D3D7-41C6-8A70-B39DBED01A0D}" type="presParOf" srcId="{7E5AF016-FC6C-4C1D-8247-A9F074A65C76}" destId="{BA1F84BE-2A42-4D33-BC45-FA7F01C4F369}" srcOrd="1" destOrd="0" presId="urn:microsoft.com/office/officeart/2005/8/layout/hierarchy2"/>
    <dgm:cxn modelId="{C095D1C8-01F6-4FDC-92BD-9345640F3CDB}" type="presParOf" srcId="{3B1233A0-3D97-41EE-9589-4A141D1900EF}" destId="{104F89CF-788B-4F3D-9F70-ADB58830C245}" srcOrd="6" destOrd="0" presId="urn:microsoft.com/office/officeart/2005/8/layout/hierarchy2"/>
    <dgm:cxn modelId="{1BBEFC50-5C2B-43ED-84ED-F59FA63A0F46}" type="presOf" srcId="{D29BFD31-6F29-45D9-9C81-A235DA395195}" destId="{104F89CF-788B-4F3D-9F70-ADB58830C245}" srcOrd="0" destOrd="0" presId="urn:microsoft.com/office/officeart/2005/8/layout/hierarchy2"/>
    <dgm:cxn modelId="{A050FCE7-E6CA-4673-B359-A06FEAB3CD77}" type="presParOf" srcId="{104F89CF-788B-4F3D-9F70-ADB58830C245}" destId="{F4385E2D-3D2C-4FCB-AC6A-3F7A31D853E5}" srcOrd="0" destOrd="0" presId="urn:microsoft.com/office/officeart/2005/8/layout/hierarchy2"/>
    <dgm:cxn modelId="{8FB10283-813A-411A-ADFD-0A01187526F7}" type="presOf" srcId="{D29BFD31-6F29-45D9-9C81-A235DA395195}" destId="{F4385E2D-3D2C-4FCB-AC6A-3F7A31D853E5}" srcOrd="1" destOrd="0" presId="urn:microsoft.com/office/officeart/2005/8/layout/hierarchy2"/>
    <dgm:cxn modelId="{D96A8CDD-3DA5-4A03-82F6-C554E0EACCE2}" type="presParOf" srcId="{3B1233A0-3D97-41EE-9589-4A141D1900EF}" destId="{279D1686-76E2-4D74-9243-F101A799847C}" srcOrd="7" destOrd="0" presId="urn:microsoft.com/office/officeart/2005/8/layout/hierarchy2"/>
    <dgm:cxn modelId="{6F5EED81-859D-4D77-8B1A-22AA1E59EA30}" type="presParOf" srcId="{279D1686-76E2-4D74-9243-F101A799847C}" destId="{BC6520F3-2922-4E62-800A-E98322C20239}" srcOrd="0" destOrd="0" presId="urn:microsoft.com/office/officeart/2005/8/layout/hierarchy2"/>
    <dgm:cxn modelId="{FFC2F0EA-A093-44B5-B2FB-961DBC128F86}" type="presOf" srcId="{4576BFA3-465C-4040-AAFE-45095E7491DD}" destId="{BC6520F3-2922-4E62-800A-E98322C20239}" srcOrd="0" destOrd="0" presId="urn:microsoft.com/office/officeart/2005/8/layout/hierarchy2"/>
    <dgm:cxn modelId="{65A873A2-D462-4E47-8819-FC77941D0596}" type="presParOf" srcId="{279D1686-76E2-4D74-9243-F101A799847C}" destId="{B46FC42B-7268-408E-8839-BC7455BD2AE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36" name="组合 1"/>
      <dsp:cNvGrpSpPr/>
    </dsp:nvGrpSpPr>
    <dsp:grpSpPr>
      <a:xfrm>
        <a:off x="0" y="0"/>
        <a:ext cx="4316627" cy="3675219"/>
        <a:chExt cx="4316627" cy="3675219"/>
      </a:xfrm>
    </dsp:grpSpPr>
    <dsp:sp modelId="{7B555ACB-5BF3-496C-9398-841FAE31B79A}">
      <dsp:nvSpPr>
        <dsp:cNvPr id="3" name="圆角矩形 2"/>
        <dsp:cNvSpPr/>
      </dsp:nvSpPr>
      <dsp:spPr bwMode="white">
        <a:xfrm>
          <a:off x="176173" y="1424664"/>
          <a:ext cx="1651784" cy="82589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9050" rIns="19050" bIns="19050" anchor="ctr"/>
        <a:lstStyle>
          <a:lvl1pPr algn="ctr">
            <a:defRPr sz="3000"/>
          </a:lvl1pPr>
          <a:lvl2pPr marL="228600" indent="-228600" algn="ctr">
            <a:defRPr sz="2300"/>
          </a:lvl2pPr>
          <a:lvl3pPr marL="457200" indent="-228600" algn="ctr">
            <a:defRPr sz="2300"/>
          </a:lvl3pPr>
          <a:lvl4pPr marL="685800" indent="-228600" algn="ctr">
            <a:defRPr sz="2300"/>
          </a:lvl4pPr>
          <a:lvl5pPr marL="914400" indent="-228600" algn="ctr">
            <a:defRPr sz="2300"/>
          </a:lvl5pPr>
          <a:lvl6pPr marL="1143000" indent="-228600" algn="ctr">
            <a:defRPr sz="2300"/>
          </a:lvl6pPr>
          <a:lvl7pPr marL="1371600" indent="-228600" algn="ctr">
            <a:defRPr sz="2300"/>
          </a:lvl7pPr>
          <a:lvl8pPr marL="1600200" indent="-228600" algn="ctr">
            <a:defRPr sz="2300"/>
          </a:lvl8pPr>
          <a:lvl9pPr marL="1828800" indent="-228600" algn="ctr">
            <a:defRPr sz="2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/>
            <a:t>工匠精神</a:t>
          </a:r>
          <a:endParaRPr lang="zh-CN" altLang="en-US"/>
        </a:p>
      </dsp:txBody>
      <dsp:txXfrm>
        <a:off x="200363" y="1448853"/>
        <a:ext cx="1603405" cy="777513"/>
      </dsp:txXfrm>
    </dsp:sp>
    <dsp:sp modelId="{E303ABAB-6850-4014-86C0-0138F6A4EB8A}">
      <dsp:nvSpPr>
        <dsp:cNvPr id="4" name="任意多边形 3"/>
        <dsp:cNvSpPr/>
      </dsp:nvSpPr>
      <dsp:spPr bwMode="white">
        <a:xfrm>
          <a:off x="1373105" y="1105053"/>
          <a:ext cx="1570417" cy="40449"/>
        </a:xfrm>
        <a:custGeom>
          <a:rect l="l" t="t" r="r" b="b"/>
          <a:pathLst>
            <a:path w="2473" h="64">
              <a:moveTo>
                <a:pt x="716" y="1154"/>
              </a:moveTo>
              <a:lnTo>
                <a:pt x="1757" y="-1090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lt1"/>
            </a:solidFill>
          </a:endParaRPr>
        </a:p>
      </dsp:txBody>
      <dsp:txXfrm>
        <a:off x="1373105" y="1105053"/>
        <a:ext cx="1570417" cy="40449"/>
      </dsp:txXfrm>
    </dsp:sp>
    <dsp:sp modelId="{68E9E1C1-14B3-414D-B569-E2CE87F16241}">
      <dsp:nvSpPr>
        <dsp:cNvPr id="5" name="圆角矩形 4"/>
        <dsp:cNvSpPr/>
      </dsp:nvSpPr>
      <dsp:spPr bwMode="white">
        <a:xfrm>
          <a:off x="2488670" y="0"/>
          <a:ext cx="1651784" cy="82589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9050" rIns="19050" bIns="19050" anchor="ctr"/>
        <a:lstStyle>
          <a:lvl1pPr algn="ctr">
            <a:defRPr sz="3000"/>
          </a:lvl1pPr>
          <a:lvl2pPr marL="228600" indent="-228600" algn="ctr">
            <a:defRPr sz="2300"/>
          </a:lvl2pPr>
          <a:lvl3pPr marL="457200" indent="-228600" algn="ctr">
            <a:defRPr sz="2300"/>
          </a:lvl3pPr>
          <a:lvl4pPr marL="685800" indent="-228600" algn="ctr">
            <a:defRPr sz="2300"/>
          </a:lvl4pPr>
          <a:lvl5pPr marL="914400" indent="-228600" algn="ctr">
            <a:defRPr sz="2300"/>
          </a:lvl5pPr>
          <a:lvl6pPr marL="1143000" indent="-228600" algn="ctr">
            <a:defRPr sz="2300"/>
          </a:lvl6pPr>
          <a:lvl7pPr marL="1371600" indent="-228600" algn="ctr">
            <a:defRPr sz="2300"/>
          </a:lvl7pPr>
          <a:lvl8pPr marL="1600200" indent="-228600" algn="ctr">
            <a:defRPr sz="2300"/>
          </a:lvl8pPr>
          <a:lvl9pPr marL="1828800" indent="-228600" algn="ctr">
            <a:defRPr sz="2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/>
            <a:t>精益求精</a:t>
          </a:r>
          <a:endParaRPr lang="zh-CN" altLang="en-US"/>
        </a:p>
      </dsp:txBody>
      <dsp:txXfrm>
        <a:off x="2512860" y="24190"/>
        <a:ext cx="1603405" cy="777513"/>
      </dsp:txXfrm>
    </dsp:sp>
    <dsp:sp modelId="{2306AC55-4DE1-4CC2-B87B-A5298193BDF2}">
      <dsp:nvSpPr>
        <dsp:cNvPr id="6" name="任意多边形 5"/>
        <dsp:cNvSpPr/>
      </dsp:nvSpPr>
      <dsp:spPr bwMode="white">
        <a:xfrm>
          <a:off x="1751478" y="1579941"/>
          <a:ext cx="813671" cy="40449"/>
        </a:xfrm>
        <a:custGeom>
          <a:rect l="l" t="t" r="r" b="b"/>
          <a:pathLst>
            <a:path w="1281" h="64">
              <a:moveTo>
                <a:pt x="120" y="406"/>
              </a:moveTo>
              <a:lnTo>
                <a:pt x="1161" y="-34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lt1"/>
            </a:solidFill>
          </a:endParaRPr>
        </a:p>
      </dsp:txBody>
      <dsp:txXfrm>
        <a:off x="1751478" y="1579941"/>
        <a:ext cx="813671" cy="40449"/>
      </dsp:txXfrm>
    </dsp:sp>
    <dsp:sp modelId="{B3DC2BD6-224B-4AE4-ACA4-77AF55C67FC4}">
      <dsp:nvSpPr>
        <dsp:cNvPr id="37" name="圆角矩形 6"/>
        <dsp:cNvSpPr/>
      </dsp:nvSpPr>
      <dsp:spPr bwMode="white">
        <a:xfrm>
          <a:off x="2488670" y="949776"/>
          <a:ext cx="1651784" cy="82589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9050" rIns="19050" bIns="19050" anchor="ctr"/>
        <a:lstStyle>
          <a:lvl1pPr algn="ctr">
            <a:defRPr sz="3000"/>
          </a:lvl1pPr>
          <a:lvl2pPr marL="228600" indent="-228600" algn="ctr">
            <a:defRPr sz="2300"/>
          </a:lvl2pPr>
          <a:lvl3pPr marL="457200" indent="-228600" algn="ctr">
            <a:defRPr sz="2300"/>
          </a:lvl3pPr>
          <a:lvl4pPr marL="685800" indent="-228600" algn="ctr">
            <a:defRPr sz="2300"/>
          </a:lvl4pPr>
          <a:lvl5pPr marL="914400" indent="-228600" algn="ctr">
            <a:defRPr sz="2300"/>
          </a:lvl5pPr>
          <a:lvl6pPr marL="1143000" indent="-228600" algn="ctr">
            <a:defRPr sz="2300"/>
          </a:lvl6pPr>
          <a:lvl7pPr marL="1371600" indent="-228600" algn="ctr">
            <a:defRPr sz="2300"/>
          </a:lvl7pPr>
          <a:lvl8pPr marL="1600200" indent="-228600" algn="ctr">
            <a:defRPr sz="2300"/>
          </a:lvl8pPr>
          <a:lvl9pPr marL="1828800" indent="-228600" algn="ctr">
            <a:defRPr sz="2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/>
            <a:t>专注</a:t>
          </a:r>
          <a:endParaRPr lang="zh-CN" altLang="en-US"/>
        </a:p>
      </dsp:txBody>
      <dsp:txXfrm>
        <a:off x="2512860" y="973966"/>
        <a:ext cx="1603405" cy="777513"/>
      </dsp:txXfrm>
    </dsp:sp>
    <dsp:sp modelId="{7FDDD9F2-AD9D-4D7A-BE5F-7A2F743CFE8D}">
      <dsp:nvSpPr>
        <dsp:cNvPr id="8" name="任意多边形 7"/>
        <dsp:cNvSpPr/>
      </dsp:nvSpPr>
      <dsp:spPr bwMode="white">
        <a:xfrm>
          <a:off x="1751478" y="2054829"/>
          <a:ext cx="813671" cy="40449"/>
        </a:xfrm>
        <a:custGeom>
          <a:rect l="l" t="t" r="r" b="b"/>
          <a:pathLst>
            <a:path w="1281" h="64">
              <a:moveTo>
                <a:pt x="120" y="-342"/>
              </a:moveTo>
              <a:lnTo>
                <a:pt x="1161" y="406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lt1"/>
            </a:solidFill>
          </a:endParaRPr>
        </a:p>
      </dsp:txBody>
      <dsp:txXfrm>
        <a:off x="1751478" y="2054829"/>
        <a:ext cx="813671" cy="40449"/>
      </dsp:txXfrm>
    </dsp:sp>
    <dsp:sp modelId="{803D7C44-2A74-4B98-AEC9-5D9202289DF8}">
      <dsp:nvSpPr>
        <dsp:cNvPr id="9" name="圆角矩形 8"/>
        <dsp:cNvSpPr/>
      </dsp:nvSpPr>
      <dsp:spPr bwMode="white">
        <a:xfrm>
          <a:off x="2488670" y="1899551"/>
          <a:ext cx="1651784" cy="82589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9050" rIns="19050" bIns="19050" anchor="ctr"/>
        <a:lstStyle>
          <a:lvl1pPr algn="ctr">
            <a:defRPr sz="3000"/>
          </a:lvl1pPr>
          <a:lvl2pPr marL="228600" indent="-228600" algn="ctr">
            <a:defRPr sz="2300"/>
          </a:lvl2pPr>
          <a:lvl3pPr marL="457200" indent="-228600" algn="ctr">
            <a:defRPr sz="2300"/>
          </a:lvl3pPr>
          <a:lvl4pPr marL="685800" indent="-228600" algn="ctr">
            <a:defRPr sz="2300"/>
          </a:lvl4pPr>
          <a:lvl5pPr marL="914400" indent="-228600" algn="ctr">
            <a:defRPr sz="2300"/>
          </a:lvl5pPr>
          <a:lvl6pPr marL="1143000" indent="-228600" algn="ctr">
            <a:defRPr sz="2300"/>
          </a:lvl6pPr>
          <a:lvl7pPr marL="1371600" indent="-228600" algn="ctr">
            <a:defRPr sz="2300"/>
          </a:lvl7pPr>
          <a:lvl8pPr marL="1600200" indent="-228600" algn="ctr">
            <a:defRPr sz="2300"/>
          </a:lvl8pPr>
          <a:lvl9pPr marL="1828800" indent="-228600" algn="ctr">
            <a:defRPr sz="2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/>
            <a:t>创新</a:t>
          </a:r>
          <a:endParaRPr lang="zh-CN" altLang="en-US"/>
        </a:p>
      </dsp:txBody>
      <dsp:txXfrm>
        <a:off x="2512860" y="1923741"/>
        <a:ext cx="1603405" cy="777513"/>
      </dsp:txXfrm>
    </dsp:sp>
    <dsp:sp modelId="{104F89CF-788B-4F3D-9F70-ADB58830C245}">
      <dsp:nvSpPr>
        <dsp:cNvPr id="10" name="任意多边形 9"/>
        <dsp:cNvSpPr/>
      </dsp:nvSpPr>
      <dsp:spPr bwMode="white">
        <a:xfrm>
          <a:off x="1373105" y="2529717"/>
          <a:ext cx="1570417" cy="40449"/>
        </a:xfrm>
        <a:custGeom>
          <a:rect l="l" t="t" r="r" b="b"/>
          <a:pathLst>
            <a:path w="2473" h="64">
              <a:moveTo>
                <a:pt x="716" y="-1090"/>
              </a:moveTo>
              <a:lnTo>
                <a:pt x="1757" y="1154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lt1"/>
            </a:solidFill>
          </a:endParaRPr>
        </a:p>
      </dsp:txBody>
      <dsp:txXfrm>
        <a:off x="1373105" y="2529717"/>
        <a:ext cx="1570417" cy="40449"/>
      </dsp:txXfrm>
    </dsp:sp>
    <dsp:sp modelId="{BC6520F3-2922-4E62-800A-E98322C20239}">
      <dsp:nvSpPr>
        <dsp:cNvPr id="11" name="圆角矩形 10"/>
        <dsp:cNvSpPr/>
      </dsp:nvSpPr>
      <dsp:spPr bwMode="white">
        <a:xfrm>
          <a:off x="2488670" y="2849327"/>
          <a:ext cx="1651784" cy="82589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9050" rIns="19050" bIns="19050" anchor="ctr"/>
        <a:lstStyle>
          <a:lvl1pPr algn="ctr">
            <a:defRPr sz="3000"/>
          </a:lvl1pPr>
          <a:lvl2pPr marL="228600" indent="-228600" algn="ctr">
            <a:defRPr sz="2300"/>
          </a:lvl2pPr>
          <a:lvl3pPr marL="457200" indent="-228600" algn="ctr">
            <a:defRPr sz="2300"/>
          </a:lvl3pPr>
          <a:lvl4pPr marL="685800" indent="-228600" algn="ctr">
            <a:defRPr sz="2300"/>
          </a:lvl4pPr>
          <a:lvl5pPr marL="914400" indent="-228600" algn="ctr">
            <a:defRPr sz="2300"/>
          </a:lvl5pPr>
          <a:lvl6pPr marL="1143000" indent="-228600" algn="ctr">
            <a:defRPr sz="2300"/>
          </a:lvl6pPr>
          <a:lvl7pPr marL="1371600" indent="-228600" algn="ctr">
            <a:defRPr sz="2300"/>
          </a:lvl7pPr>
          <a:lvl8pPr marL="1600200" indent="-228600" algn="ctr">
            <a:defRPr sz="2300"/>
          </a:lvl8pPr>
          <a:lvl9pPr marL="1828800" indent="-228600" algn="ctr">
            <a:defRPr sz="2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/>
            <a:t>爱岗敬业</a:t>
          </a:r>
          <a:endParaRPr lang="zh-CN" altLang="en-US"/>
        </a:p>
      </dsp:txBody>
      <dsp:txXfrm>
        <a:off x="2512860" y="2873517"/>
        <a:ext cx="1603405" cy="777513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fact="0.25"/>
                      <dgm:rule type="w" fact="0.8"/>
                      <dgm:rule type="primFontSz" val="5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13AD72D5-19C7-43CE-88C2-EBF769A6A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91F1D768-A258-4218-9624-8F6030082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59C24A23-E970-4491-A028-408014B5E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2494933B-15DA-4BB3-8F94-7D7AD8271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  <p:custDataLst>
              <p:tags r:id="rId7"/>
            </p:custDataLst>
          </p:nvPr>
        </p:nvSpPr>
        <p:spPr/>
        <p:txBody>
          <a:bodyPr/>
          <a:lstStyle/>
          <a:p>
            <a:fld id="{24738EA5-AB55-4D55-A881-6182AB470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  <p:custDataLst>
              <p:tags r:id="rId9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  <p:custDataLst>
              <p:tags r:id="rId3"/>
            </p:custDataLst>
          </p:nvPr>
        </p:nvSpPr>
        <p:spPr/>
        <p:txBody>
          <a:bodyPr/>
          <a:lstStyle/>
          <a:p>
            <a:fld id="{31CC0A92-1007-4521-8719-5D1E2E40B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  <p:custDataLst>
              <p:tags r:id="rId2"/>
            </p:custDataLst>
          </p:nvPr>
        </p:nvSpPr>
        <p:spPr/>
        <p:txBody>
          <a:bodyPr/>
          <a:lstStyle/>
          <a:p>
            <a:fld id="{DE4CF966-EA33-4DD8-A0FE-9D038A325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192C9E71-02BD-42D2-A4A5-DC7C78AE2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738F4A21-4492-4273-A895-266E8E28A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7D0E43C7-AEDC-4515-9902-C9F0B75FF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BF3314BE-3860-462A-BD46-1183D971F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14" Type="http://schemas.openxmlformats.org/officeDocument/2006/relationships/tags" Target="../tags/tag147.xml" /><Relationship Id="rId15" Type="http://schemas.openxmlformats.org/officeDocument/2006/relationships/tags" Target="../tags/tag148.xml" /><Relationship Id="rId16" Type="http://schemas.openxmlformats.org/officeDocument/2006/relationships/tags" Target="../tags/tag149.xml" /><Relationship Id="rId17" Type="http://schemas.openxmlformats.org/officeDocument/2006/relationships/tags" Target="../tags/tag150.xml" /><Relationship Id="rId18" Type="http://schemas.openxmlformats.org/officeDocument/2006/relationships/image" Target="file:///D:\qq&#25991;&#20214;\712321467\Image\C2C\Image2\%7b75232B38-A165-1FB7-499C-2E1C792CACB5%7d.png" TargetMode="Externa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5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image" Target="../media/image2.png" /><Relationship Id="rId6" Type="http://schemas.openxmlformats.org/officeDocument/2006/relationships/tags" Target="../tags/tag15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2" Type="http://schemas.openxmlformats.org/officeDocument/2006/relationships/tags" Target="../tags/tag156.xml" /><Relationship Id="rId3" Type="http://schemas.openxmlformats.org/officeDocument/2006/relationships/image" Target="../media/image3.png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4.png" /><Relationship Id="rId11" Type="http://schemas.openxmlformats.org/officeDocument/2006/relationships/tags" Target="../tags/tag175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182.xml" /><Relationship Id="rId11" Type="http://schemas.openxmlformats.org/officeDocument/2006/relationships/image" Target="../media/image6.jpeg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image" Target="../media/image3.png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14" Type="http://schemas.openxmlformats.org/officeDocument/2006/relationships/tags" Target="../tags/tag197.xml" /><Relationship Id="rId15" Type="http://schemas.openxmlformats.org/officeDocument/2006/relationships/tags" Target="../tags/tag198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21.xml" /><Relationship Id="rId11" Type="http://schemas.openxmlformats.org/officeDocument/2006/relationships/tags" Target="../tags/tag222.xml" /><Relationship Id="rId2" Type="http://schemas.openxmlformats.org/officeDocument/2006/relationships/tags" Target="../tags/tag214.xml" /><Relationship Id="rId3" Type="http://schemas.openxmlformats.org/officeDocument/2006/relationships/image" Target="../media/image7.wmf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microsoft.com/office/2007/relationships/diagramDrawing" Target="../diagrams/drawing1.xml" /><Relationship Id="rId6" Type="http://schemas.openxmlformats.org/officeDocument/2006/relationships/diagramData" Target="../diagrams/data1.xml" /><Relationship Id="rId7" Type="http://schemas.openxmlformats.org/officeDocument/2006/relationships/diagramLayout" Target="../diagrams/layout1.xml" /><Relationship Id="rId8" Type="http://schemas.openxmlformats.org/officeDocument/2006/relationships/diagramQuickStyle" Target="../diagrams/quickStyle1.xml" /><Relationship Id="rId9" Type="http://schemas.openxmlformats.org/officeDocument/2006/relationships/diagramColors" Target="../diagrams/colors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8.xml" /><Relationship Id="rId11" Type="http://schemas.openxmlformats.org/officeDocument/2006/relationships/tags" Target="../tags/tag249.xml" /><Relationship Id="rId12" Type="http://schemas.openxmlformats.org/officeDocument/2006/relationships/tags" Target="../tags/tag250.xml" /><Relationship Id="rId13" Type="http://schemas.openxmlformats.org/officeDocument/2006/relationships/tags" Target="../tags/tag251.xml" /><Relationship Id="rId14" Type="http://schemas.openxmlformats.org/officeDocument/2006/relationships/tags" Target="../tags/tag252.xml" /><Relationship Id="rId15" Type="http://schemas.openxmlformats.org/officeDocument/2006/relationships/tags" Target="../tags/tag253.xml" /><Relationship Id="rId16" Type="http://schemas.openxmlformats.org/officeDocument/2006/relationships/tags" Target="../tags/tag254.xml" /><Relationship Id="rId17" Type="http://schemas.openxmlformats.org/officeDocument/2006/relationships/tags" Target="../tags/tag255.xml" /><Relationship Id="rId18" Type="http://schemas.openxmlformats.org/officeDocument/2006/relationships/tags" Target="../tags/tag256.xml" /><Relationship Id="rId19" Type="http://schemas.openxmlformats.org/officeDocument/2006/relationships/tags" Target="../tags/tag257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58.xml" /><Relationship Id="rId3" Type="http://schemas.openxmlformats.org/officeDocument/2006/relationships/image" Target="../media/image8.png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65.xml" /><Relationship Id="rId3" Type="http://schemas.openxmlformats.org/officeDocument/2006/relationships/tags" Target="../tags/tag266.xml" /><Relationship Id="rId4" Type="http://schemas.openxmlformats.org/officeDocument/2006/relationships/tags" Target="../tags/tag267.xml" /><Relationship Id="rId5" Type="http://schemas.openxmlformats.org/officeDocument/2006/relationships/tags" Target="../tags/tag268.xml" /><Relationship Id="rId6" Type="http://schemas.openxmlformats.org/officeDocument/2006/relationships/tags" Target="../tags/tag269.xml" /><Relationship Id="rId7" Type="http://schemas.openxmlformats.org/officeDocument/2006/relationships/image" Target="../media/image8.png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72.xml" /><Relationship Id="rId3" Type="http://schemas.openxmlformats.org/officeDocument/2006/relationships/tags" Target="../tags/tag273.xml" /><Relationship Id="rId4" Type="http://schemas.openxmlformats.org/officeDocument/2006/relationships/hyperlink" Target="https://d.book118.com/946225223243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67651" name="文本占位符 667650"/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185420" y="1111250"/>
            <a:ext cx="11807825" cy="5542280"/>
          </a:xfrm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eaLnBrk="1" latinLnBrk="0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8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  <a:r>
              <a:rPr sz="28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、新闻评论是新闻媒体对当前重大的新闻事件或重要的社会问题</a:t>
            </a:r>
            <a:r>
              <a:rPr sz="2800" b="1" u="sng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发议论、讲道理、明是非的一种议论文体</a:t>
            </a:r>
            <a:r>
              <a:rPr sz="28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，它是新闻媒体发挥正确的舆论导向作用的重要社会公器。</a:t>
            </a:r>
            <a:endParaRPr sz="2800" b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indent="0" eaLnBrk="1" latinLnBrk="0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8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sz="28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、新闻评论有</a:t>
            </a:r>
            <a:r>
              <a:rPr sz="2800" b="1" u="sng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论点，论据，论证</a:t>
            </a:r>
            <a:r>
              <a:rPr sz="28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三要素组成，具有政策性，针对性和准确性;主要面向广大群众。</a:t>
            </a:r>
            <a:endParaRPr sz="2800" b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indent="0" eaLnBrk="1" latinLnBrk="0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8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</a:t>
            </a:r>
            <a:r>
              <a:rPr sz="28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、新闻评论在新闻宣传中的作用在于就新闻事件，尤其是新闻热点</a:t>
            </a:r>
            <a:r>
              <a:rPr sz="2800" b="1" u="sng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表明立场，引导舆论，反映出媒体鲜明的倾向性</a:t>
            </a:r>
            <a:r>
              <a:rPr sz="28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。《人民日报》的新闻评论的观点和立场，往往具有强烈导向作用。</a:t>
            </a:r>
            <a:endParaRPr lang="zh-CN" altLang="zh-CN" sz="2800" b="1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indent="0" eaLnBrk="1" latinLnBrk="0" hangingPunct="1">
              <a:lnSpc>
                <a:spcPct val="150000"/>
              </a:lnSpc>
              <a:spcBef>
                <a:spcPct val="0"/>
              </a:spcBef>
              <a:buNone/>
            </a:pPr>
            <a:endParaRPr sz="2800" b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9697" name="文本框 1"/>
          <p:cNvSpPr/>
          <p:nvPr>
            <p:custDataLst>
              <p:tags r:id="rId4"/>
            </p:custDataLst>
          </p:nvPr>
        </p:nvSpPr>
        <p:spPr>
          <a:xfrm>
            <a:off x="4295775" y="188595"/>
            <a:ext cx="2215515" cy="645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kern="1200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kern="1200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kern="1200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kern="1200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kern="1200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0" lvl="0" indent="0" hangingPunct="0">
              <a:buClrTx/>
              <a:buFontTx/>
            </a:pPr>
            <a:r>
              <a:rPr lang="zh-CN" altLang="en-US" sz="3600" baseline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新闻评论</a:t>
            </a:r>
            <a:endParaRPr lang="zh-CN" altLang="en-US" sz="3600" baseline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" name="Picture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11264900" y="106045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676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6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6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6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7651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54576" y="156754"/>
            <a:ext cx="1392349" cy="1214574"/>
          </a:xfrm>
          <a:prstGeom prst="rect">
            <a:avLst/>
          </a:prstGeom>
        </p:spPr>
      </p:pic>
      <p:sp>
        <p:nvSpPr>
          <p:cNvPr id="3" name="矩形: 圆顶角 2"/>
          <p:cNvSpPr/>
          <p:nvPr>
            <p:custDataLst>
              <p:tags r:id="rId5"/>
            </p:custDataLst>
          </p:nvPr>
        </p:nvSpPr>
        <p:spPr>
          <a:xfrm>
            <a:off x="1835331" y="372291"/>
            <a:ext cx="2292532" cy="692332"/>
          </a:xfrm>
          <a:prstGeom prst="round2Same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  <a:endParaRPr lang="zh-CN" altLang="en-US" sz="40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404491" y="1513095"/>
            <a:ext cx="9626600" cy="4247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indent="-228600" algn="l" defTabSz="914400" fontAlgn="auto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defRPr/>
            </a:pPr>
            <a:r>
              <a:rPr lang="zh-CN" altLang="en-US" sz="2400" b="1" noProof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任务一：请概括每一段的主要内容，并完成下面的表格。</a:t>
            </a:r>
            <a:endParaRPr lang="zh-CN" altLang="en-US" sz="2400" b="1" noProof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graphicFrame>
        <p:nvGraphicFramePr>
          <p:cNvPr id="7" name="表格 7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483326" y="2181041"/>
          <a:ext cx="11188337" cy="410414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76548"/>
                <a:gridCol w="9411789"/>
              </a:tblGrid>
              <a:tr h="653219">
                <a:tc>
                  <a:txBody>
                    <a:bodyPr vert="horz" wrap="square"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/>
                        <a:t>主要内容</a:t>
                      </a:r>
                      <a:endParaRPr lang="zh-CN" altLang="en-US" sz="28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53430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/>
                        <a:t>第一段</a:t>
                      </a:r>
                      <a:endParaRPr lang="zh-CN" altLang="en-US" sz="28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</a:tr>
              <a:tr h="54128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/>
                        <a:t>第二段</a:t>
                      </a:r>
                      <a:endParaRPr lang="zh-CN" altLang="en-US" sz="28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</a:tr>
              <a:tr h="57806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/>
                        <a:t>第三段</a:t>
                      </a:r>
                      <a:endParaRPr lang="zh-CN" altLang="en-US" sz="28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</a:tr>
              <a:tr h="89743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/>
                        <a:t>第四段</a:t>
                      </a:r>
                      <a:endParaRPr lang="zh-CN" altLang="en-US" sz="28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</a:tr>
              <a:tr h="89983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/>
                        <a:t>第五段</a:t>
                      </a:r>
                      <a:endParaRPr lang="zh-CN" altLang="en-US" sz="28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文本框 4"/>
          <p:cNvSpPr/>
          <p:nvPr>
            <p:custDataLst>
              <p:tags r:id="rId8"/>
            </p:custDataLst>
          </p:nvPr>
        </p:nvSpPr>
        <p:spPr>
          <a:xfrm>
            <a:off x="2619602" y="2827766"/>
            <a:ext cx="7332662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总括时代特点，用企业家的话引出工匠精神。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8" name="文本框 5"/>
          <p:cNvSpPr/>
          <p:nvPr>
            <p:custDataLst>
              <p:tags r:id="rId9"/>
            </p:custDataLst>
          </p:nvPr>
        </p:nvSpPr>
        <p:spPr>
          <a:xfrm>
            <a:off x="2418803" y="3386753"/>
            <a:ext cx="8520430" cy="612228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“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匠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”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的含义以及工匠精神对企业和国家的重要意义。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9" name="文本框 6"/>
          <p:cNvSpPr/>
          <p:nvPr>
            <p:custDataLst>
              <p:tags r:id="rId10"/>
            </p:custDataLst>
          </p:nvPr>
        </p:nvSpPr>
        <p:spPr>
          <a:xfrm>
            <a:off x="2566352" y="3944124"/>
            <a:ext cx="8973820" cy="612228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从工匠精神改变世界和中国的角度论述工匠精神的内涵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7"/>
          <p:cNvSpPr/>
          <p:nvPr>
            <p:custDataLst>
              <p:tags r:id="rId11"/>
            </p:custDataLst>
          </p:nvPr>
        </p:nvSpPr>
        <p:spPr>
          <a:xfrm>
            <a:off x="2487249" y="4513915"/>
            <a:ext cx="870204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从生命哲学和人生信念的角度论述工匠精神的内涵，也回答了如何践行工匠精神的问题。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1" name="文本框 8"/>
          <p:cNvSpPr/>
          <p:nvPr>
            <p:custDataLst>
              <p:tags r:id="rId12"/>
            </p:custDataLst>
          </p:nvPr>
        </p:nvSpPr>
        <p:spPr>
          <a:xfrm>
            <a:off x="2487249" y="5409131"/>
            <a:ext cx="8869045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再次点明工匠精神对个人、企业、国家的意义，号召人人践行工匠精神。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 idx="4294967295"/>
            <p:custDataLst>
              <p:tags r:id="rId3"/>
            </p:custDataLst>
          </p:nvPr>
        </p:nvSpPr>
        <p:spPr>
          <a:xfrm>
            <a:off x="4547235" y="673100"/>
            <a:ext cx="6966585" cy="4935855"/>
          </a:xfrm>
        </p:spPr>
        <p:txBody>
          <a:bodyPr>
            <a:normAutofit fontScale="90000"/>
          </a:bodyPr>
          <a:lstStyle/>
          <a:p>
            <a:pPr algn="l">
              <a:lnSpc>
                <a:spcPct val="140000"/>
              </a:lnSpc>
            </a:pPr>
            <a:r>
              <a:rPr lang="zh-CN" altLang="en-US" sz="3600" b="1"/>
              <a:t>本文的</a:t>
            </a:r>
            <a:r>
              <a:rPr lang="zh-CN" altLang="en-US" sz="3600" b="1" u="sng">
                <a:solidFill>
                  <a:schemeClr val="accent1">
                    <a:lumMod val="75000"/>
                  </a:schemeClr>
                </a:solidFill>
              </a:rPr>
              <a:t>论证思路</a:t>
            </a:r>
            <a:r>
              <a:rPr lang="zh-CN" altLang="en-US" sz="3600" b="1"/>
              <a:t>：</a:t>
            </a:r>
            <a:br>
              <a:rPr lang="zh-CN" altLang="en-US" sz="3600" b="1"/>
            </a:br>
            <a:r>
              <a:rPr lang="zh-CN" altLang="en-US" sz="3600" b="1">
                <a:solidFill>
                  <a:srgbClr val="FF0000"/>
                </a:solidFill>
              </a:rPr>
              <a:t>首先</a:t>
            </a:r>
            <a:r>
              <a:rPr lang="zh-CN" altLang="en-US" sz="3600" b="1"/>
              <a:t>，开宗明义，点出时代需要工匠精神，</a:t>
            </a:r>
            <a:br>
              <a:rPr lang="zh-CN" altLang="en-US" sz="3600" b="1"/>
            </a:br>
            <a:r>
              <a:rPr lang="zh-CN" altLang="en-US" sz="3600" b="1">
                <a:solidFill>
                  <a:srgbClr val="FF0000"/>
                </a:solidFill>
              </a:rPr>
              <a:t>接着</a:t>
            </a:r>
            <a:r>
              <a:rPr lang="zh-CN" altLang="en-US" sz="3600" b="1"/>
              <a:t>，引用《说文解字》观点，并从正反两个方面论证工匠精神的内涵。</a:t>
            </a:r>
            <a:br>
              <a:rPr lang="zh-CN" altLang="en-US" sz="3600" b="1"/>
            </a:br>
            <a:r>
              <a:rPr lang="zh-CN" altLang="en-US" sz="3600" b="1">
                <a:solidFill>
                  <a:srgbClr val="FF0000"/>
                </a:solidFill>
              </a:rPr>
              <a:t>最后</a:t>
            </a:r>
            <a:r>
              <a:rPr lang="zh-CN" altLang="en-US" sz="3600" b="1"/>
              <a:t>，总结全文，深化论题，时代需要工匠精神，倡导工匠精神。</a:t>
            </a:r>
            <a:endParaRPr lang="zh-CN" altLang="en-US" sz="3600" b="1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09600" y="1188085"/>
            <a:ext cx="2743200" cy="911860"/>
          </a:xfrm>
          <a:prstGeom prst="rect">
            <a:avLst/>
          </a:prstGeom>
          <a:solidFill>
            <a:srgbClr val="FFFCF7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zh-CN" altLang="en-US" sz="266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引出话题：时代呼唤工匠精神</a:t>
            </a:r>
            <a:endParaRPr lang="zh-CN" altLang="en-US" sz="266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327025" y="3048635"/>
            <a:ext cx="3308985" cy="911860"/>
          </a:xfrm>
          <a:prstGeom prst="rect">
            <a:avLst/>
          </a:prstGeom>
          <a:solidFill>
            <a:srgbClr val="FFFCF7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zh-CN" altLang="en-US" sz="266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指出工匠精神的当代价值及内涵</a:t>
            </a:r>
            <a:endParaRPr lang="zh-CN" altLang="en-US" sz="266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>
            <a:off x="664422" y="4849918"/>
            <a:ext cx="2634827" cy="911860"/>
          </a:xfrm>
          <a:prstGeom prst="rect">
            <a:avLst/>
          </a:prstGeom>
          <a:solidFill>
            <a:srgbClr val="FFFCF7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zh-CN" altLang="en-US" sz="266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倡导工匠精神以推动时代发展</a:t>
            </a:r>
            <a:endParaRPr lang="zh-CN" altLang="en-US" sz="266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255693" y="521970"/>
            <a:ext cx="3695700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提出问题（引论）</a:t>
            </a:r>
            <a:endParaRPr lang="zh-CN" altLang="en-US" sz="373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263737" y="2222923"/>
            <a:ext cx="3798147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分析问题（本论）</a:t>
            </a:r>
            <a:endParaRPr lang="zh-CN" altLang="en-US" sz="373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255905" y="4120092"/>
            <a:ext cx="3870960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解决问题（结论）</a:t>
            </a:r>
            <a:endParaRPr lang="en-US" altLang="zh-CN" sz="373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 flipH="1">
            <a:off x="11404600" y="120269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5" grpId="0"/>
      <p:bldP spid="18" grpId="0"/>
      <p:bldP spid="19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154578" y="156754"/>
            <a:ext cx="11882846" cy="654449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4576" y="156754"/>
            <a:ext cx="1392349" cy="1214574"/>
          </a:xfrm>
          <a:prstGeom prst="rect">
            <a:avLst/>
          </a:prstGeom>
        </p:spPr>
      </p:pic>
      <p:sp>
        <p:nvSpPr>
          <p:cNvPr id="3" name="矩形: 圆顶角 2"/>
          <p:cNvSpPr/>
          <p:nvPr>
            <p:custDataLst>
              <p:tags r:id="rId6"/>
            </p:custDataLst>
          </p:nvPr>
        </p:nvSpPr>
        <p:spPr>
          <a:xfrm>
            <a:off x="1835331" y="372291"/>
            <a:ext cx="2292532" cy="692332"/>
          </a:xfrm>
          <a:prstGeom prst="round2Same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文本研读</a:t>
            </a:r>
            <a:endParaRPr lang="zh-CN" altLang="en-US" sz="40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480300" y="1586865"/>
            <a:ext cx="10714821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这篇新闻评论论述的中心论点是什么？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958845" y="2329566"/>
            <a:ext cx="5074093" cy="662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中心话题是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时代需要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工匠精神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。</a:t>
            </a:r>
            <a:endParaRPr lang="en-US" alt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399988" y="3276549"/>
            <a:ext cx="4466114" cy="30658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28"/>
          <a:stretch>
            <a:fillRect/>
          </a:stretch>
        </p:blipFill>
        <p:spPr>
          <a:xfrm>
            <a:off x="1325898" y="3273156"/>
            <a:ext cx="4190364" cy="3065843"/>
          </a:xfrm>
          <a:prstGeom prst="rect">
            <a:avLst/>
          </a:prstGeom>
        </p:spPr>
      </p:pic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160655" y="282575"/>
            <a:ext cx="8924925" cy="9220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阅读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1——2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段，谈谈你对工匠精神的理解。</a:t>
            </a:r>
            <a:endParaRPr lang="zh-CN" altLang="en-US" sz="36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2982097" y="1663145"/>
            <a:ext cx="8913341" cy="1168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　　像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手工匠人一样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雕琢技艺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打造产品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，企业才有金字招牌，产品才能经受住用户最挑剔眼光的检验。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2982096" y="3149267"/>
            <a:ext cx="8913341" cy="1708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en-US" altLang="zh-CN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说文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里记载：“匠，木工也。”今天作为文字的“匠”，早已从木工的本义演变为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心思巧妙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技术精湛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造诣高深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的代名词。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2982097" y="5173998"/>
            <a:ext cx="8913341" cy="11695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　　“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将产品当成艺术，将质量视为生命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”，正是这样的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极致追求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，将我们带往一个更为不凡的世界。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7"/>
            </p:custDataLst>
          </p:nvPr>
        </p:nvGrpSpPr>
        <p:grpSpPr>
          <a:xfrm>
            <a:off x="1065752" y="2318187"/>
            <a:ext cx="918868" cy="1230745"/>
            <a:chOff x="1065752" y="2318187"/>
            <a:chExt cx="918868" cy="1230745"/>
          </a:xfrm>
        </p:grpSpPr>
        <p:sp>
          <p:nvSpPr>
            <p:cNvPr id="5" name="矩形 4"/>
            <p:cNvSpPr/>
            <p:nvPr>
              <p:custDataLst>
                <p:tags r:id="rId8"/>
              </p:custDataLst>
            </p:nvPr>
          </p:nvSpPr>
          <p:spPr>
            <a:xfrm>
              <a:off x="1065752" y="2318187"/>
              <a:ext cx="918868" cy="52197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spcAft>
                  <a:spcPct val="0"/>
                </a:spcAft>
              </a:pPr>
              <a:r>
                <a:rPr lang="zh-CN" altLang="en-US" sz="2800" b="1" kern="100" smtClean="0"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工匠</a:t>
              </a:r>
              <a:endParaRPr lang="zh-CN" altLang="zh-CN" sz="2800" kern="100">
                <a:latin typeface="Calibri"/>
                <a:cs typeface="Times New Roman" panose="02020603050405020304" pitchFamily="18" charset="0"/>
              </a:endParaRPr>
            </a:p>
          </p:txBody>
        </p:sp>
        <p:sp>
          <p:nvSpPr>
            <p:cNvPr id="13" name="直角双向箭头 12"/>
            <p:cNvSpPr/>
            <p:nvPr>
              <p:custDataLst>
                <p:tags r:id="rId9"/>
              </p:custDataLst>
            </p:nvPr>
          </p:nvSpPr>
          <p:spPr>
            <a:xfrm rot="13432537">
              <a:off x="1206288" y="2872012"/>
              <a:ext cx="673816" cy="676920"/>
            </a:xfrm>
            <a:prstGeom prst="leftUpArrow">
              <a:avLst>
                <a:gd name="adj1" fmla="val 11492"/>
                <a:gd name="adj2" fmla="val 27318"/>
                <a:gd name="adj3" fmla="val 2512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318691" y="3562015"/>
            <a:ext cx="963478" cy="9531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spcAft>
                <a:spcPct val="0"/>
              </a:spcAft>
            </a:pPr>
            <a:r>
              <a:rPr lang="zh-CN" altLang="en-US" sz="2800" b="1" kern="1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雕琢技艺</a:t>
            </a:r>
            <a:endParaRPr lang="zh-CN" altLang="en-US" sz="2800" b="1" kern="100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1756155" y="3562014"/>
            <a:ext cx="963478" cy="9531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spcAft>
                <a:spcPct val="0"/>
              </a:spcAft>
            </a:pPr>
            <a:r>
              <a:rPr lang="zh-CN" altLang="en-US" sz="2800" b="1" kern="1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打造产品</a:t>
            </a:r>
            <a:endParaRPr lang="zh-CN" altLang="en-US" sz="2800" b="1" kern="100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>
            <p:custDataLst>
              <p:tags r:id="rId12"/>
            </p:custDataLst>
          </p:nvPr>
        </p:nvGrpSpPr>
        <p:grpSpPr>
          <a:xfrm>
            <a:off x="671075" y="4609584"/>
            <a:ext cx="1744242" cy="1671764"/>
            <a:chOff x="671075" y="4518967"/>
            <a:chExt cx="1744242" cy="1671764"/>
          </a:xfrm>
        </p:grpSpPr>
        <p:sp>
          <p:nvSpPr>
            <p:cNvPr id="16" name="直角双向箭头 15"/>
            <p:cNvSpPr/>
            <p:nvPr>
              <p:custDataLst>
                <p:tags r:id="rId13"/>
              </p:custDataLst>
            </p:nvPr>
          </p:nvSpPr>
          <p:spPr>
            <a:xfrm rot="2440664">
              <a:off x="1174728" y="4518967"/>
              <a:ext cx="673816" cy="676920"/>
            </a:xfrm>
            <a:prstGeom prst="leftUpArrow">
              <a:avLst>
                <a:gd name="adj1" fmla="val 11492"/>
                <a:gd name="adj2" fmla="val 27318"/>
                <a:gd name="adj3" fmla="val 2512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14"/>
              </p:custDataLst>
            </p:nvPr>
          </p:nvSpPr>
          <p:spPr>
            <a:xfrm>
              <a:off x="671075" y="5237596"/>
              <a:ext cx="1744242" cy="9531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zh-CN" altLang="en-US" sz="2800" b="1" kern="100" smtClean="0"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追求极致精益求精</a:t>
              </a:r>
              <a:endParaRPr lang="zh-CN" altLang="en-US" sz="2800" b="1" kern="1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sp>
        <p:nvSpPr>
          <p:cNvPr id="4" name="圆角矩形 3"/>
          <p:cNvSpPr/>
          <p:nvPr>
            <p:custDataLst>
              <p:tags r:id="rId15"/>
            </p:custDataLst>
          </p:nvPr>
        </p:nvSpPr>
        <p:spPr>
          <a:xfrm>
            <a:off x="9253855" y="282575"/>
            <a:ext cx="2475230" cy="860425"/>
          </a:xfrm>
          <a:prstGeom prst="roundRect">
            <a:avLst>
              <a:gd name="adj" fmla="val 50000"/>
            </a:avLst>
          </a:prstGeom>
          <a:solidFill>
            <a:srgbClr val="6868A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720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r"/>
            <a:r>
              <a:rPr kumimoji="1" lang="zh-CN" altLang="en-US" sz="3600" b="1" ker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n-ea"/>
                <a:sym typeface="Calibri"/>
              </a:rPr>
              <a:t>文本细读</a:t>
            </a:r>
            <a:endParaRPr kumimoji="1" lang="zh-CN" altLang="en-US" sz="3600" b="1" ker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cs typeface="+mn-ea"/>
              <a:sym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370840" y="425450"/>
            <a:ext cx="7966710" cy="9220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阅读第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段，谈谈工匠精神的其他内涵。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endParaRPr lang="en-US" altLang="zh-CN" sz="36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370703" y="1872402"/>
            <a:ext cx="7356390" cy="10954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　　一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盏枯灯一刻刀，一把标尺一把锉，构成一个匠人的全部世界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370701" y="3428554"/>
            <a:ext cx="7356391" cy="10954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　　工匠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精神从来都不是什么雕虫小技，而是一种改变世界的现实力量。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>
            <p:custDataLst>
              <p:tags r:id="rId6"/>
            </p:custDataLst>
          </p:nvPr>
        </p:nvSpPr>
        <p:spPr>
          <a:xfrm>
            <a:off x="370701" y="5016667"/>
            <a:ext cx="7356391" cy="11695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　　坚守工匠精神</a:t>
            </a:r>
            <a:r>
              <a:rPr lang="en-US" altLang="zh-CN" sz="2800" b="1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</a:t>
            </a: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而是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为了擦亮爱岗敬业、劳动光荣的价值</a:t>
            </a: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原色。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7"/>
            </p:custDataLst>
          </p:nvPr>
        </p:nvGrpSpPr>
        <p:grpSpPr>
          <a:xfrm>
            <a:off x="8031892" y="2158538"/>
            <a:ext cx="1959907" cy="521970"/>
            <a:chOff x="8031892" y="2158538"/>
            <a:chExt cx="1959907" cy="521970"/>
          </a:xfrm>
        </p:grpSpPr>
        <p:sp>
          <p:nvSpPr>
            <p:cNvPr id="19" name="矩形 18"/>
            <p:cNvSpPr/>
            <p:nvPr>
              <p:custDataLst>
                <p:tags r:id="rId8"/>
              </p:custDataLst>
            </p:nvPr>
          </p:nvSpPr>
          <p:spPr>
            <a:xfrm>
              <a:off x="9072931" y="2158538"/>
              <a:ext cx="918868" cy="52197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spcAft>
                  <a:spcPct val="0"/>
                </a:spcAft>
              </a:pPr>
              <a:r>
                <a:rPr lang="zh-CN" altLang="en-US" sz="2800" b="1" kern="100" smtClean="0"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专注</a:t>
              </a:r>
              <a:endParaRPr lang="zh-CN" altLang="zh-CN" sz="2800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右箭头 3"/>
            <p:cNvSpPr/>
            <p:nvPr>
              <p:custDataLst>
                <p:tags r:id="rId9"/>
              </p:custDataLst>
            </p:nvPr>
          </p:nvSpPr>
          <p:spPr>
            <a:xfrm>
              <a:off x="8031892" y="2306595"/>
              <a:ext cx="790832" cy="25537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>
            <p:custDataLst>
              <p:tags r:id="rId10"/>
            </p:custDataLst>
          </p:nvPr>
        </p:nvGrpSpPr>
        <p:grpSpPr>
          <a:xfrm>
            <a:off x="8031892" y="3676054"/>
            <a:ext cx="1959907" cy="521970"/>
            <a:chOff x="8031892" y="3676054"/>
            <a:chExt cx="1959907" cy="521970"/>
          </a:xfrm>
        </p:grpSpPr>
        <p:sp>
          <p:nvSpPr>
            <p:cNvPr id="20" name="矩形 19"/>
            <p:cNvSpPr/>
            <p:nvPr>
              <p:custDataLst>
                <p:tags r:id="rId11"/>
              </p:custDataLst>
            </p:nvPr>
          </p:nvSpPr>
          <p:spPr>
            <a:xfrm>
              <a:off x="9072931" y="3676054"/>
              <a:ext cx="918868" cy="52197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spcAft>
                  <a:spcPct val="0"/>
                </a:spcAft>
              </a:pPr>
              <a:r>
                <a:rPr lang="zh-CN" altLang="en-US" sz="2800" b="1" kern="100"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创新</a:t>
              </a:r>
              <a:endParaRPr lang="zh-CN" altLang="zh-CN" sz="2800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右箭头 22"/>
            <p:cNvSpPr/>
            <p:nvPr>
              <p:custDataLst>
                <p:tags r:id="rId12"/>
              </p:custDataLst>
            </p:nvPr>
          </p:nvSpPr>
          <p:spPr>
            <a:xfrm>
              <a:off x="8031892" y="3848613"/>
              <a:ext cx="790832" cy="25537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>
            <p:custDataLst>
              <p:tags r:id="rId13"/>
            </p:custDataLst>
          </p:nvPr>
        </p:nvGrpSpPr>
        <p:grpSpPr>
          <a:xfrm>
            <a:off x="8031892" y="5410417"/>
            <a:ext cx="2906395" cy="521970"/>
            <a:chOff x="8031892" y="5360887"/>
            <a:chExt cx="2906395" cy="521970"/>
          </a:xfrm>
        </p:grpSpPr>
        <p:sp>
          <p:nvSpPr>
            <p:cNvPr id="21" name="矩形 20"/>
            <p:cNvSpPr/>
            <p:nvPr>
              <p:custDataLst>
                <p:tags r:id="rId14"/>
              </p:custDataLst>
            </p:nvPr>
          </p:nvSpPr>
          <p:spPr>
            <a:xfrm>
              <a:off x="9072657" y="5360887"/>
              <a:ext cx="1865630" cy="52197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spcAft>
                  <a:spcPct val="0"/>
                </a:spcAft>
              </a:pPr>
              <a:r>
                <a:rPr lang="zh-CN" altLang="en-US" sz="2800" b="1" kern="100" smtClean="0">
                  <a:latin typeface="Calibri"/>
                  <a:cs typeface="Times New Roman" panose="02020603050405020304" pitchFamily="18" charset="0"/>
                </a:rPr>
                <a:t>爱岗敬业</a:t>
              </a:r>
              <a:endParaRPr lang="zh-CN" altLang="zh-CN" sz="2800" b="1" kern="100">
                <a:latin typeface="Calibri"/>
                <a:cs typeface="Times New Roman" panose="02020603050405020304" pitchFamily="18" charset="0"/>
              </a:endParaRPr>
            </a:p>
          </p:txBody>
        </p:sp>
        <p:sp>
          <p:nvSpPr>
            <p:cNvPr id="24" name="右箭头 23"/>
            <p:cNvSpPr/>
            <p:nvPr>
              <p:custDataLst>
                <p:tags r:id="rId15"/>
              </p:custDataLst>
            </p:nvPr>
          </p:nvSpPr>
          <p:spPr>
            <a:xfrm>
              <a:off x="8031892" y="5493720"/>
              <a:ext cx="790832" cy="25537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圆角矩形 1"/>
          <p:cNvSpPr/>
          <p:nvPr>
            <p:custDataLst>
              <p:tags r:id="rId16"/>
            </p:custDataLst>
          </p:nvPr>
        </p:nvSpPr>
        <p:spPr>
          <a:xfrm>
            <a:off x="9072880" y="303530"/>
            <a:ext cx="2475230" cy="860425"/>
          </a:xfrm>
          <a:prstGeom prst="roundRect">
            <a:avLst>
              <a:gd name="adj" fmla="val 50000"/>
            </a:avLst>
          </a:prstGeom>
          <a:solidFill>
            <a:srgbClr val="6868A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720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r"/>
            <a:r>
              <a:rPr kumimoji="1" lang="zh-CN" altLang="en-US" sz="3600" b="1" ker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n-ea"/>
                <a:sym typeface="Calibri"/>
              </a:rPr>
              <a:t>文本细读</a:t>
            </a:r>
            <a:endParaRPr kumimoji="1" lang="zh-CN" altLang="en-US" sz="3600" b="1" ker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cs typeface="+mn-ea"/>
              <a:sym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7972" y="1371328"/>
            <a:ext cx="10126717" cy="49687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244087" y="1641212"/>
            <a:ext cx="3461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炉火纯青的技术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185338" y="2449786"/>
            <a:ext cx="4298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  <a:sym typeface="+mn-ea"/>
              </a:rPr>
              <a:t>发自肺腑、专心如一的热爱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185338" y="3218156"/>
            <a:ext cx="4250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臻于至善、超今冠古的追求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244087" y="4012012"/>
            <a:ext cx="4088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冰心一片、物我两忘的境界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6185338" y="4805868"/>
            <a:ext cx="4690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格物致知、正心诚意的生命哲学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6244087" y="5599724"/>
            <a:ext cx="44811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技进乎道、超然达观的人生信念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矩形 3"/>
          <p:cNvSpPr/>
          <p:nvPr>
            <p:custDataLst>
              <p:tags r:id="rId11"/>
            </p:custDataLst>
          </p:nvPr>
        </p:nvSpPr>
        <p:spPr>
          <a:xfrm>
            <a:off x="345440" y="240665"/>
            <a:ext cx="7966710" cy="9220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阅读第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段，总结工匠精神的内涵。</a:t>
            </a:r>
            <a:endParaRPr lang="zh-CN" altLang="en-US" sz="36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358775" y="445135"/>
            <a:ext cx="7966710" cy="9220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整体感知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，总结归纳工匠精神的内涵。</a:t>
            </a:r>
            <a:endParaRPr lang="zh-CN" altLang="en-US" sz="36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aphicFrame>
        <p:nvGraphicFramePr>
          <p:cNvPr id="2" name="图示 1"/>
          <p:cNvGraphicFramePr/>
          <p:nvPr>
            <p:custDataLst>
              <p:tags r:id="rId4"/>
            </p:custDataLst>
          </p:nvPr>
        </p:nvGraphicFramePr>
        <p:xfrm>
          <a:off x="477795" y="2191266"/>
          <a:ext cx="4316627" cy="3675219"/>
        </p:xfrm>
        <a:graphic>
          <a:graphicData uri="http://schemas.openxmlformats.org/drawingml/2006/diagram">
            <dgm:relIds xmlns:dgm="http://schemas.openxmlformats.org/drawingml/2006/diagram" r:dm="rId6" r:lo="rId7" r:qs="rId8" r:cs="rId9"/>
          </a:graphicData>
        </a:graphic>
      </p:graphicFrame>
      <p:grpSp>
        <p:nvGrpSpPr>
          <p:cNvPr id="29" name="组合 4"/>
          <p:cNvGrpSpPr/>
          <p:nvPr>
            <p:custDataLst>
              <p:tags r:id="rId10"/>
            </p:custDataLst>
          </p:nvPr>
        </p:nvGrpSpPr>
        <p:grpSpPr>
          <a:xfrm>
            <a:off x="5463699" y="2902975"/>
            <a:ext cx="5484389" cy="2031325"/>
            <a:chOff x="5686120" y="2952403"/>
            <a:chExt cx="5484389" cy="2031325"/>
          </a:xfrm>
        </p:grpSpPr>
        <p:sp>
          <p:nvSpPr>
            <p:cNvPr id="30" name="矩形 2"/>
            <p:cNvSpPr/>
            <p:nvPr>
              <p:custDataLst>
                <p:tags r:id="rId11"/>
              </p:custDataLst>
            </p:nvPr>
          </p:nvSpPr>
          <p:spPr>
            <a:xfrm>
              <a:off x="6590270" y="2952403"/>
              <a:ext cx="4580239" cy="203132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发自肺腑、专心如一的</a:t>
              </a:r>
              <a:r>
                <a:rPr lang="zh-CN" altLang="en-US" sz="280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热爱</a:t>
              </a:r>
              <a:endPara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80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臻</a:t>
              </a:r>
              <a:r>
                <a:rPr lang="zh-CN" altLang="en-US" sz="280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于至善、超今冠古的</a:t>
              </a:r>
              <a:r>
                <a:rPr lang="zh-CN" altLang="en-US" sz="280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追求</a:t>
              </a:r>
              <a:endPara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80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冰心</a:t>
              </a:r>
              <a:r>
                <a:rPr lang="zh-CN" altLang="en-US" sz="280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一片、物我两忘的</a:t>
              </a:r>
              <a:r>
                <a:rPr lang="zh-CN" altLang="en-US" sz="280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境界</a:t>
              </a:r>
              <a:endPara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直角双向箭头 21"/>
            <p:cNvSpPr/>
            <p:nvPr>
              <p:custDataLst>
                <p:tags r:id="rId12"/>
              </p:custDataLst>
            </p:nvPr>
          </p:nvSpPr>
          <p:spPr>
            <a:xfrm rot="18617184">
              <a:off x="5687672" y="3629605"/>
              <a:ext cx="673816" cy="676920"/>
            </a:xfrm>
            <a:prstGeom prst="leftUpArrow">
              <a:avLst>
                <a:gd name="adj1" fmla="val 11492"/>
                <a:gd name="adj2" fmla="val 16877"/>
                <a:gd name="adj3" fmla="val 2792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3" name="圆角矩形 3"/>
          <p:cNvSpPr/>
          <p:nvPr>
            <p:custDataLst>
              <p:tags r:id="rId13"/>
            </p:custDataLst>
          </p:nvPr>
        </p:nvSpPr>
        <p:spPr>
          <a:xfrm>
            <a:off x="9169400" y="445135"/>
            <a:ext cx="2475230" cy="860425"/>
          </a:xfrm>
          <a:prstGeom prst="roundRect">
            <a:avLst>
              <a:gd name="adj" fmla="val 50000"/>
            </a:avLst>
          </a:prstGeom>
          <a:solidFill>
            <a:srgbClr val="6868A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720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r"/>
            <a:r>
              <a:rPr kumimoji="1" lang="zh-CN" altLang="en-US" sz="3600" b="1" ker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n-ea"/>
                <a:sym typeface="Calibri"/>
              </a:rPr>
              <a:t>文本细读</a:t>
            </a:r>
            <a:endParaRPr kumimoji="1" lang="zh-CN" altLang="en-US" sz="3600" b="1" ker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cs typeface="+mn-ea"/>
              <a:sym typeface="Calibri"/>
            </a:endParaRPr>
          </a:p>
        </p:txBody>
      </p:sp>
      <p:sp>
        <p:nvSpPr>
          <p:cNvPr id="34" name="文本框 2"/>
          <p:cNvSpPr txBox="1"/>
          <p:nvPr>
            <p:custDataLst>
              <p:tags r:id="rId14"/>
            </p:custDataLst>
          </p:nvPr>
        </p:nvSpPr>
        <p:spPr>
          <a:xfrm>
            <a:off x="7513955" y="5298440"/>
            <a:ext cx="22879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生命哲学</a:t>
            </a:r>
            <a:endParaRPr lang="zh-CN" altLang="zh-CN" sz="36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zh-CN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人生信念</a:t>
            </a:r>
            <a:endParaRPr lang="zh-CN" altLang="zh-CN" sz="36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5" name="文本框 4"/>
          <p:cNvSpPr txBox="1"/>
          <p:nvPr>
            <p:custDataLst>
              <p:tags r:id="rId15"/>
            </p:custDataLst>
          </p:nvPr>
        </p:nvSpPr>
        <p:spPr>
          <a:xfrm>
            <a:off x="145415" y="4739640"/>
            <a:ext cx="22821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技术</a:t>
            </a:r>
            <a:endParaRPr lang="zh-CN" altLang="zh-CN" sz="36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zh-CN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炉火纯青</a:t>
            </a:r>
            <a:endParaRPr lang="zh-CN" altLang="zh-CN" sz="36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1805941" y="1210751"/>
            <a:ext cx="8846820" cy="92775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想一想：</a:t>
            </a:r>
            <a:r>
              <a:rPr lang="zh-CN" altLang="zh-CN" sz="40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本文运用</a:t>
            </a:r>
            <a:r>
              <a:rPr lang="zh-CN" altLang="en-US" sz="40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哪些</a:t>
            </a:r>
            <a:r>
              <a:rPr lang="zh-CN" altLang="zh-CN" sz="40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论证方法</a:t>
            </a:r>
            <a:r>
              <a:rPr lang="zh-CN" altLang="en-US" sz="40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？</a:t>
            </a:r>
            <a:endParaRPr lang="zh-CN" altLang="zh-CN" sz="4000" b="1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4905911" y="2495222"/>
            <a:ext cx="2646879" cy="1200328"/>
          </a:xfrm>
          <a:prstGeom prst="rect">
            <a:avLst/>
          </a:prstGeom>
          <a:noFill/>
        </p:spPr>
        <p:txBody>
          <a:bodyPr wrap="none" lIns="91438" tIns="45719" rIns="91438" bIns="45719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48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华文仿宋" panose="02010600040101010101" pitchFamily="2" charset="-122"/>
                <a:ea typeface="华文仿宋" panose="02010600040101010101" pitchFamily="2" charset="-122"/>
                <a:sym typeface="+mn-ea"/>
              </a:rPr>
              <a:t>引用论证</a:t>
            </a:r>
            <a:endParaRPr lang="zh-CN" altLang="zh-CN" sz="48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华文仿宋" panose="02010600040101010101" pitchFamily="2" charset="-122"/>
              <a:ea typeface="华文仿宋" panose="0201060004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2906772" y="3695549"/>
            <a:ext cx="2646879" cy="830997"/>
          </a:xfrm>
          <a:prstGeom prst="rect">
            <a:avLst/>
          </a:prstGeom>
          <a:noFill/>
        </p:spPr>
        <p:txBody>
          <a:bodyPr wrap="none" lIns="91438" tIns="45719" rIns="91438" bIns="45719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8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华文仿宋" panose="02010600040101010101" pitchFamily="2" charset="-122"/>
                <a:ea typeface="华文仿宋" panose="02010600040101010101" pitchFamily="2" charset="-122"/>
                <a:sym typeface="+mn-ea"/>
              </a:rPr>
              <a:t>对比论证</a:t>
            </a:r>
            <a:endParaRPr lang="zh-CN" altLang="zh-CN" sz="48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华文仿宋" panose="02010600040101010101" pitchFamily="2" charset="-122"/>
              <a:ea typeface="华文仿宋" panose="0201060004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7036184" y="3695550"/>
            <a:ext cx="2646879" cy="830997"/>
          </a:xfrm>
          <a:prstGeom prst="rect">
            <a:avLst/>
          </a:prstGeom>
          <a:noFill/>
        </p:spPr>
        <p:txBody>
          <a:bodyPr wrap="none" lIns="91438" tIns="45719" rIns="91438" bIns="45719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8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华文仿宋" panose="02010600040101010101" pitchFamily="2" charset="-122"/>
                <a:ea typeface="华文仿宋" panose="02010600040101010101" pitchFamily="2" charset="-122"/>
                <a:sym typeface="+mn-ea"/>
              </a:rPr>
              <a:t>类比论证</a:t>
            </a:r>
            <a:endParaRPr lang="zh-CN" altLang="zh-CN" sz="48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华文仿宋" panose="02010600040101010101" pitchFamily="2" charset="-122"/>
              <a:ea typeface="华文仿宋" panose="02010600040101010101" pitchFamily="2" charset="-122"/>
              <a:sym typeface="+mn-ea"/>
            </a:endParaRPr>
          </a:p>
        </p:txBody>
      </p:sp>
      <p:sp>
        <p:nvSpPr>
          <p:cNvPr id="7" name="文本框 5"/>
          <p:cNvSpPr txBox="1"/>
          <p:nvPr>
            <p:custDataLst>
              <p:tags r:id="rId7"/>
            </p:custDataLst>
          </p:nvPr>
        </p:nvSpPr>
        <p:spPr>
          <a:xfrm>
            <a:off x="4905911" y="4688357"/>
            <a:ext cx="2646879" cy="830997"/>
          </a:xfrm>
          <a:prstGeom prst="rect">
            <a:avLst/>
          </a:prstGeom>
          <a:noFill/>
        </p:spPr>
        <p:txBody>
          <a:bodyPr wrap="none" lIns="91438" tIns="45719" rIns="91438" bIns="45719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华文仿宋" panose="02010600040101010101" pitchFamily="2" charset="-122"/>
                <a:ea typeface="华文仿宋" panose="02010600040101010101" pitchFamily="2" charset="-122"/>
                <a:sym typeface="+mn-ea"/>
              </a:rPr>
              <a:t>假设</a:t>
            </a:r>
            <a:r>
              <a:rPr lang="zh-CN" altLang="zh-CN" sz="48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华文仿宋" panose="02010600040101010101" pitchFamily="2" charset="-122"/>
                <a:ea typeface="华文仿宋" panose="02010600040101010101" pitchFamily="2" charset="-122"/>
                <a:sym typeface="+mn-ea"/>
              </a:rPr>
              <a:t>论证</a:t>
            </a:r>
            <a:endParaRPr lang="zh-CN" altLang="zh-CN" sz="48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华文仿宋" panose="02010600040101010101" pitchFamily="2" charset="-122"/>
              <a:ea typeface="华文仿宋" panose="0201060004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205399" y="96015"/>
            <a:ext cx="8091805" cy="735965"/>
          </a:xfrm>
          <a:prstGeom prst="rect">
            <a:avLst/>
          </a:prstGeom>
          <a:solidFill>
            <a:schemeClr val="lt1"/>
          </a:solidFill>
        </p:spPr>
        <p:txBody>
          <a:bodyPr wrap="square" lIns="121917" tIns="60958" rIns="121917" bIns="60958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任务三  </a:t>
            </a:r>
            <a:r>
              <a:rPr lang="zh-CN" altLang="en-US" sz="40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明确论证方法</a:t>
            </a:r>
            <a:endParaRPr lang="zh-CN" altLang="en-US" sz="4000" b="1">
              <a:solidFill>
                <a:srgbClr val="C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9" name="AutoShape 59"/>
          <p:cNvSpPr/>
          <p:nvPr>
            <p:custDataLst>
              <p:tags r:id="rId3"/>
            </p:custDataLst>
          </p:nvPr>
        </p:nvSpPr>
        <p:spPr bwMode="auto">
          <a:xfrm>
            <a:off x="3710275" y="3202079"/>
            <a:ext cx="360362" cy="358775"/>
          </a:xfrm>
          <a:custGeom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60" name="Group 112"/>
          <p:cNvGrpSpPr/>
          <p:nvPr>
            <p:custDataLst>
              <p:tags r:id="rId4"/>
            </p:custDataLst>
          </p:nvPr>
        </p:nvGrpSpPr>
        <p:grpSpPr>
          <a:xfrm>
            <a:off x="1711169" y="3231751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61" name="AutoShape 110"/>
            <p:cNvSpPr/>
            <p:nvPr>
              <p:custDataLst>
                <p:tags r:id="rId5"/>
              </p:custDataLst>
            </p:nvPr>
          </p:nvSpPr>
          <p:spPr bwMode="auto">
            <a:xfrm>
              <a:off x="5426869" y="3598069"/>
              <a:ext cx="347663" cy="232569"/>
            </a:xfrm>
            <a:custGeom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2" name="AutoShape 111"/>
            <p:cNvSpPr/>
            <p:nvPr>
              <p:custDataLst>
                <p:tags r:id="rId6"/>
              </p:custDataLst>
            </p:nvPr>
          </p:nvSpPr>
          <p:spPr bwMode="auto">
            <a:xfrm>
              <a:off x="5368132" y="3540125"/>
              <a:ext cx="465138" cy="435769"/>
            </a:xfrm>
            <a:custGeom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63" name="AutoShape 112"/>
          <p:cNvSpPr/>
          <p:nvPr>
            <p:custDataLst>
              <p:tags r:id="rId7"/>
            </p:custDataLst>
          </p:nvPr>
        </p:nvSpPr>
        <p:spPr bwMode="auto">
          <a:xfrm>
            <a:off x="5708758" y="3202079"/>
            <a:ext cx="360363" cy="358775"/>
          </a:xfrm>
          <a:custGeom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64" name="组合 63"/>
          <p:cNvGrpSpPr/>
          <p:nvPr>
            <p:custDataLst>
              <p:tags r:id="rId8"/>
            </p:custDataLst>
          </p:nvPr>
        </p:nvGrpSpPr>
        <p:grpSpPr>
          <a:xfrm>
            <a:off x="7765845" y="3209035"/>
            <a:ext cx="246811" cy="359779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65" name="AutoShape 113"/>
            <p:cNvSpPr/>
            <p:nvPr>
              <p:custDataLst>
                <p:tags r:id="rId9"/>
              </p:custDataLst>
            </p:nvPr>
          </p:nvSpPr>
          <p:spPr bwMode="auto">
            <a:xfrm>
              <a:off x="2528974" y="2863357"/>
              <a:ext cx="246811" cy="359779"/>
            </a:xfrm>
            <a:custGeom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6" name="AutoShape 114"/>
            <p:cNvSpPr/>
            <p:nvPr>
              <p:custDataLst>
                <p:tags r:id="rId10"/>
              </p:custDataLst>
            </p:nvPr>
          </p:nvSpPr>
          <p:spPr bwMode="auto">
            <a:xfrm>
              <a:off x="2584843" y="2919841"/>
              <a:ext cx="73061" cy="73061"/>
            </a:xfrm>
            <a:custGeom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186690" y="2484755"/>
            <a:ext cx="114623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charset="0"/>
              <a:buChar char="Ø"/>
            </a:pP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“我是真的希望工匠精神可以变成我的墓志铭。”不久前，一位生产智能电器的企业家如是感慨。</a:t>
            </a: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186690" y="3803015"/>
            <a:ext cx="83839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charset="0"/>
              <a:buChar char="Ø"/>
            </a:pP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《说文》里讲：</a:t>
            </a:r>
            <a:r>
              <a:rPr lang="en-US" altLang="zh-CN" sz="3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匠，木工也。</a:t>
            </a:r>
            <a:r>
              <a:rPr lang="en-US" altLang="zh-CN" sz="3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endParaRPr lang="en-US" altLang="zh-CN" sz="36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186690" y="4682490"/>
            <a:ext cx="12061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charset="0"/>
              <a:buChar char="Ø"/>
            </a:pP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有人说：</a:t>
            </a:r>
            <a:r>
              <a:rPr lang="en-US" altLang="zh-CN" sz="3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“没有一流的心性，就没有一流的技术。”</a:t>
            </a:r>
            <a:endParaRPr lang="en-US" altLang="zh-CN" sz="36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1195705" y="5561965"/>
            <a:ext cx="2433320" cy="768350"/>
          </a:xfrm>
          <a:prstGeom prst="rect">
            <a:avLst/>
          </a:prstGeom>
          <a:solidFill>
            <a:srgbClr val="F6D485"/>
          </a:solidFill>
          <a:ln>
            <a:solidFill>
              <a:srgbClr val="F6D48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zh-CN" altLang="en-US" sz="4400">
                <a:ln>
                  <a:solidFill>
                    <a:srgbClr val="8BA398"/>
                  </a:solidFill>
                </a:ln>
                <a:solidFill>
                  <a:srgbClr val="8BA39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引用论证</a:t>
            </a:r>
            <a:endParaRPr lang="zh-CN" altLang="en-US" sz="4400">
              <a:ln>
                <a:solidFill>
                  <a:srgbClr val="8BA398"/>
                </a:solidFill>
              </a:ln>
              <a:solidFill>
                <a:srgbClr val="8BA39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圆角矩形 1"/>
          <p:cNvSpPr/>
          <p:nvPr>
            <p:custDataLst>
              <p:tags r:id="rId15"/>
            </p:custDataLst>
          </p:nvPr>
        </p:nvSpPr>
        <p:spPr>
          <a:xfrm>
            <a:off x="9276715" y="161290"/>
            <a:ext cx="2475230" cy="860425"/>
          </a:xfrm>
          <a:prstGeom prst="roundRect">
            <a:avLst>
              <a:gd name="adj" fmla="val 50000"/>
            </a:avLst>
          </a:prstGeom>
          <a:solidFill>
            <a:srgbClr val="6868A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720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r"/>
            <a:r>
              <a:rPr kumimoji="1" lang="zh-CN" altLang="en-US" sz="3600" b="1" ker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n-ea"/>
                <a:sym typeface="Calibri"/>
              </a:rPr>
              <a:t>论证方法</a:t>
            </a:r>
            <a:endParaRPr kumimoji="1" lang="zh-CN" altLang="en-US" sz="3600" b="1" ker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cs typeface="+mn-ea"/>
              <a:sym typeface="Calibri"/>
            </a:endParaRPr>
          </a:p>
        </p:txBody>
      </p:sp>
      <p:sp>
        <p:nvSpPr>
          <p:cNvPr id="3" name="文本框 2"/>
          <p:cNvSpPr txBox="1"/>
          <p:nvPr>
            <p:custDataLst>
              <p:tags r:id="rId16"/>
            </p:custDataLst>
          </p:nvPr>
        </p:nvSpPr>
        <p:spPr>
          <a:xfrm>
            <a:off x="296545" y="1737360"/>
            <a:ext cx="113518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举例论证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对比论证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比喻论证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因果论证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假设论证 类比论证</a:t>
            </a:r>
            <a:r>
              <a:rPr 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引用论证 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7"/>
            </p:custDataLst>
          </p:nvPr>
        </p:nvSpPr>
        <p:spPr>
          <a:xfrm>
            <a:off x="4841240" y="5561965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effectLst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可以使文章更有说服力</a:t>
            </a:r>
            <a:r>
              <a:rPr lang="en-US" altLang="zh-CN" sz="3200" b="1">
                <a:solidFill>
                  <a:srgbClr val="FF0000"/>
                </a:solidFill>
                <a:effectLst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,</a:t>
            </a:r>
            <a:r>
              <a:rPr lang="zh-CN" altLang="en-US" sz="3200" b="1">
                <a:solidFill>
                  <a:srgbClr val="FF0000"/>
                </a:solidFill>
                <a:effectLst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使观点更加深入人心。</a:t>
            </a:r>
            <a:endParaRPr lang="zh-CN" altLang="en-US" sz="3200" b="1">
              <a:solidFill>
                <a:srgbClr val="FF0000"/>
              </a:solidFill>
              <a:effectLst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10" name="标题 9"/>
          <p:cNvSpPr>
            <a:spLocks noGrp="1"/>
          </p:cNvSpPr>
          <p:nvPr>
            <p:ph type="ctrTitle" idx="4294967295"/>
            <p:custDataLst>
              <p:tags r:id="rId18"/>
            </p:custDataLst>
          </p:nvPr>
        </p:nvSpPr>
        <p:spPr>
          <a:xfrm>
            <a:off x="424815" y="789305"/>
            <a:ext cx="10800715" cy="1132840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3600"/>
              <a:t>任务三：</a:t>
            </a:r>
            <a:r>
              <a:rPr sz="3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作者主要运用了哪些</a:t>
            </a:r>
            <a:r>
              <a: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论证方法</a:t>
            </a:r>
            <a:r>
              <a:rPr sz="3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来论证自己的观点？</a:t>
            </a:r>
            <a:endParaRPr lang="zh-CN" altLang="en-US" sz="3600"/>
          </a:p>
        </p:txBody>
      </p:sp>
      <p:sp>
        <p:nvSpPr>
          <p:cNvPr id="11" name="文本框 10"/>
          <p:cNvSpPr txBox="1"/>
          <p:nvPr>
            <p:custDataLst>
              <p:tags r:id="rId19"/>
            </p:custDataLst>
          </p:nvPr>
        </p:nvSpPr>
        <p:spPr>
          <a:xfrm>
            <a:off x="3216275" y="361315"/>
            <a:ext cx="40214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结合《导学案》</a:t>
            </a:r>
            <a:r>
              <a:rPr lang="en-US" altLang="zh-CN" sz="24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P58 </a:t>
            </a:r>
            <a:r>
              <a:rPr lang="zh-CN" altLang="en-US" sz="24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任务二</a:t>
            </a:r>
            <a:endParaRPr lang="zh-CN" altLang="en-US" sz="2400" b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3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646285" y="3756660"/>
            <a:ext cx="2408555" cy="298831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286385" y="2767965"/>
            <a:ext cx="1176845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sz="40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定义：</a:t>
            </a:r>
            <a:r>
              <a:rPr sz="40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把已知事物与跟它有某种</a:t>
            </a:r>
            <a:r>
              <a:rPr sz="4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相同特点</a:t>
            </a:r>
            <a:r>
              <a:rPr sz="40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的事物进行比较</a:t>
            </a:r>
            <a:r>
              <a:rPr sz="4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类推</a:t>
            </a:r>
            <a:r>
              <a:rPr sz="40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，从而证明论点。</a:t>
            </a:r>
            <a:endParaRPr lang="zh-CN" altLang="en-US" sz="40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90805" y="866775"/>
            <a:ext cx="12320270" cy="14128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fontAlgn="auto">
              <a:lnSpc>
                <a:spcPct val="100000"/>
              </a:lnSpc>
              <a:buFont typeface="Wingdings" panose="05000000000000000000" charset="0"/>
              <a:buChar char="Ø"/>
            </a:pP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只有像手工匠人一样雕琢技艺、打造产品，企业才有金字招牌，产品才能经受住用户最挑剔眼光的检验。</a:t>
            </a: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9408795" y="1965960"/>
            <a:ext cx="2646680" cy="768350"/>
          </a:xfrm>
          <a:prstGeom prst="rect">
            <a:avLst/>
          </a:prstGeom>
          <a:solidFill>
            <a:srgbClr val="F6D485"/>
          </a:solidFill>
          <a:ln>
            <a:solidFill>
              <a:srgbClr val="F6D48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zh-CN" altLang="en-US" sz="4400" b="1">
                <a:ln>
                  <a:solidFill>
                    <a:srgbClr val="8BA398"/>
                  </a:solidFill>
                </a:ln>
                <a:solidFill>
                  <a:srgbClr val="8BA39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类比论证</a:t>
            </a:r>
            <a:endParaRPr lang="zh-CN" altLang="en-US" sz="4400" b="1">
              <a:ln>
                <a:solidFill>
                  <a:srgbClr val="8BA398"/>
                </a:solidFill>
              </a:ln>
              <a:solidFill>
                <a:srgbClr val="8BA39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 6"/>
          <p:cNvSpPr/>
          <p:nvPr>
            <p:custDataLst>
              <p:tags r:id="rId8"/>
            </p:custDataLst>
          </p:nvPr>
        </p:nvSpPr>
        <p:spPr>
          <a:xfrm>
            <a:off x="9276715" y="6350"/>
            <a:ext cx="2475230" cy="860425"/>
          </a:xfrm>
          <a:prstGeom prst="roundRect">
            <a:avLst>
              <a:gd name="adj" fmla="val 50000"/>
            </a:avLst>
          </a:prstGeom>
          <a:solidFill>
            <a:srgbClr val="6868A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720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r"/>
            <a:r>
              <a:rPr kumimoji="1" lang="zh-CN" altLang="en-US" sz="3600" b="1" ker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n-ea"/>
                <a:sym typeface="Calibri"/>
              </a:rPr>
              <a:t>论证方法</a:t>
            </a:r>
            <a:endParaRPr kumimoji="1" lang="zh-CN" altLang="en-US" sz="3600" b="1" ker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cs typeface="+mn-ea"/>
              <a:sym typeface="Calibri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964055" y="519430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3200" b="1">
                <a:solidFill>
                  <a:srgbClr val="FF0000"/>
                </a:solidFill>
                <a:effectLst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说明企业拥有工匠精神的重要性</a:t>
            </a:r>
            <a:endParaRPr lang="zh-CN" sz="3200" b="1">
              <a:solidFill>
                <a:srgbClr val="FF0000"/>
              </a:solidFill>
              <a:effectLst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9525" y="754380"/>
            <a:ext cx="1174242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工匠精神从来都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不是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什么雕虫小技，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而是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一种改变世界的现实力量。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9190990" y="1630045"/>
            <a:ext cx="2646680" cy="768350"/>
          </a:xfrm>
          <a:prstGeom prst="rect">
            <a:avLst/>
          </a:prstGeom>
          <a:solidFill>
            <a:srgbClr val="F6D485"/>
          </a:solidFill>
          <a:ln>
            <a:solidFill>
              <a:srgbClr val="F6D48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zh-CN" altLang="en-US" sz="4400" b="1">
                <a:ln>
                  <a:solidFill>
                    <a:srgbClr val="8BA398"/>
                  </a:solidFill>
                </a:ln>
                <a:solidFill>
                  <a:srgbClr val="8BA39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对比论证</a:t>
            </a:r>
            <a:endParaRPr lang="zh-CN" altLang="en-US" sz="4400" b="1">
              <a:ln>
                <a:solidFill>
                  <a:srgbClr val="8BA398"/>
                </a:solidFill>
              </a:ln>
              <a:solidFill>
                <a:srgbClr val="8BA39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66040" y="2552700"/>
            <a:ext cx="1190371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sz="36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定义：</a:t>
            </a:r>
            <a:r>
              <a:rPr sz="36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把</a:t>
            </a:r>
            <a:r>
              <a:rPr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正反两方面</a:t>
            </a:r>
            <a:r>
              <a:rPr sz="36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的论点或论据加以对比，达到否定错误论点、树立正确论点的目的。</a:t>
            </a:r>
            <a:endParaRPr lang="zh-CN" altLang="en-US" sz="36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6"/>
            </p:custDataLst>
          </p:nvPr>
        </p:nvSpPr>
        <p:spPr>
          <a:xfrm>
            <a:off x="9276715" y="6350"/>
            <a:ext cx="2475230" cy="860425"/>
          </a:xfrm>
          <a:prstGeom prst="roundRect">
            <a:avLst>
              <a:gd name="adj" fmla="val 50000"/>
            </a:avLst>
          </a:prstGeom>
          <a:solidFill>
            <a:srgbClr val="6868A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720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r"/>
            <a:r>
              <a:rPr kumimoji="1" lang="zh-CN" altLang="en-US" sz="3600" b="1" ker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n-ea"/>
                <a:sym typeface="Calibri"/>
              </a:rPr>
              <a:t>论证方法</a:t>
            </a:r>
            <a:endParaRPr kumimoji="1" lang="zh-CN" altLang="en-US" sz="3600" b="1" ker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cs typeface="+mn-ea"/>
              <a:sym typeface="Calibri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058910" y="3502660"/>
            <a:ext cx="2910840" cy="335534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2157730" y="5124450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3200" b="1">
                <a:solidFill>
                  <a:srgbClr val="FF0000"/>
                </a:solidFill>
                <a:effectLst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边破边立，写出工匠精神的力量之大。</a:t>
            </a:r>
            <a:endParaRPr lang="zh-CN" sz="3200" b="1">
              <a:solidFill>
                <a:srgbClr val="FF0000"/>
              </a:solidFill>
              <a:effectLst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>
            <p:custDataLst>
              <p:tags r:id="rId3"/>
            </p:custDataLst>
          </p:nvPr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4"/>
              </a:rPr>
              <a:t>https://d.book118.com/946225223243010053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794"/>
</p:tagLst>
</file>

<file path=ppt/tags/tag2.xml><?xml version="1.0" encoding="utf-8"?>
<p:tagLst xmlns:p="http://schemas.openxmlformats.org/presentationml/2006/main">
  <p:tag name="AS_UNIQUEID" val="1795"/>
</p:tagLst>
</file>

<file path=ppt/tags/tag3.xml><?xml version="1.0" encoding="utf-8"?>
<p:tagLst xmlns:p="http://schemas.openxmlformats.org/presentationml/2006/main">
  <p:tag name="AS_UNIQUEID" val="1796"/>
</p:tagLst>
</file>

<file path=ppt/tags/tag4.xml><?xml version="1.0" encoding="utf-8"?>
<p:tagLst xmlns:p="http://schemas.openxmlformats.org/presentationml/2006/main">
  <p:tag name="AS_UNIQUEID" val="1797"/>
</p:tagLst>
</file>

<file path=ppt/tags/tag5.xml><?xml version="1.0" encoding="utf-8"?>
<p:tagLst xmlns:p="http://schemas.openxmlformats.org/presentationml/2006/main">
  <p:tag name="AS_UNIQUEID" val="1798"/>
</p:tagLst>
</file>

<file path=ppt/tags/tag6.xml><?xml version="1.0" encoding="utf-8"?>
<p:tagLst xmlns:p="http://schemas.openxmlformats.org/presentationml/2006/main">
  <p:tag name="AS_UNIQUEID" val="1799"/>
</p:tagLst>
</file>

<file path=ppt/tags/tag7.xml><?xml version="1.0" encoding="utf-8"?>
<p:tagLst xmlns:p="http://schemas.openxmlformats.org/presentationml/2006/main">
  <p:tag name="AS_UNIQUEID" val="1800"/>
</p:tagLst>
</file>

<file path=ppt/tags/tag8.xml><?xml version="1.0" encoding="utf-8"?>
<p:tagLst xmlns:p="http://schemas.openxmlformats.org/presentationml/2006/main">
  <p:tag name="AS_UNIQUEID" val="1801"/>
</p:tagLst>
</file>

<file path=ppt/tags/tag9.xml><?xml version="1.0" encoding="utf-8"?>
<p:tagLst xmlns:p="http://schemas.openxmlformats.org/presentationml/2006/main">
  <p:tag name="AS_UNIQUEID" val="1802"/>
</p:tagLst>
</file>

<file path=ppt/tags/tag10.xml><?xml version="1.0" encoding="utf-8"?>
<p:tagLst xmlns:p="http://schemas.openxmlformats.org/presentationml/2006/main">
  <p:tag name="AS_UNIQUEID" val="1803"/>
</p:tagLst>
</file>

<file path=ppt/tags/tag11.xml><?xml version="1.0" encoding="utf-8"?>
<p:tagLst xmlns:p="http://schemas.openxmlformats.org/presentationml/2006/main">
  <p:tag name="AS_UNIQUEID" val="1804"/>
</p:tagLst>
</file>

<file path=ppt/tags/tag12.xml><?xml version="1.0" encoding="utf-8"?>
<p:tagLst xmlns:p="http://schemas.openxmlformats.org/presentationml/2006/main">
  <p:tag name="AS_UNIQUEID" val="1805"/>
</p:tagLst>
</file>

<file path=ppt/tags/tag13.xml><?xml version="1.0" encoding="utf-8"?>
<p:tagLst xmlns:p="http://schemas.openxmlformats.org/presentationml/2006/main">
  <p:tag name="AS_UNIQUEID" val="1806"/>
</p:tagLst>
</file>

<file path=ppt/tags/tag14.xml><?xml version="1.0" encoding="utf-8"?>
<p:tagLst xmlns:p="http://schemas.openxmlformats.org/presentationml/2006/main">
  <p:tag name="AS_UNIQUEID" val="1807"/>
</p:tagLst>
</file>

<file path=ppt/tags/tag15.xml><?xml version="1.0" encoding="utf-8"?>
<p:tagLst xmlns:p="http://schemas.openxmlformats.org/presentationml/2006/main">
  <p:tag name="AS_UNIQUEID" val="1808"/>
</p:tagLst>
</file>

<file path=ppt/tags/tag16.xml><?xml version="1.0" encoding="utf-8"?>
<p:tagLst xmlns:p="http://schemas.openxmlformats.org/presentationml/2006/main">
  <p:tag name="AS_UNIQUEID" val="1809"/>
</p:tagLst>
</file>

<file path=ppt/tags/tag17.xml><?xml version="1.0" encoding="utf-8"?>
<p:tagLst xmlns:p="http://schemas.openxmlformats.org/presentationml/2006/main">
  <p:tag name="AS_UNIQUEID" val="1810"/>
</p:tagLst>
</file>

<file path=ppt/tags/tag18.xml><?xml version="1.0" encoding="utf-8"?>
<p:tagLst xmlns:p="http://schemas.openxmlformats.org/presentationml/2006/main">
  <p:tag name="AS_UNIQUEID" val="1811"/>
</p:tagLst>
</file>

<file path=ppt/tags/tag19.xml><?xml version="1.0" encoding="utf-8"?>
<p:tagLst xmlns:p="http://schemas.openxmlformats.org/presentationml/2006/main">
  <p:tag name="AS_UNIQUEID" val="1812"/>
</p:tagLst>
</file>

<file path=ppt/tags/tag20.xml><?xml version="1.0" encoding="utf-8"?>
<p:tagLst xmlns:p="http://schemas.openxmlformats.org/presentationml/2006/main">
  <p:tag name="AS_UNIQUEID" val="1813"/>
</p:tagLst>
</file>

<file path=ppt/tags/tag21.xml><?xml version="1.0" encoding="utf-8"?>
<p:tagLst xmlns:p="http://schemas.openxmlformats.org/presentationml/2006/main">
  <p:tag name="AS_UNIQUEID" val="1814"/>
</p:tagLst>
</file>

<file path=ppt/tags/tag22.xml><?xml version="1.0" encoding="utf-8"?>
<p:tagLst xmlns:p="http://schemas.openxmlformats.org/presentationml/2006/main">
  <p:tag name="AS_UNIQUEID" val="1815"/>
</p:tagLst>
</file>

<file path=ppt/tags/tag23.xml><?xml version="1.0" encoding="utf-8"?>
<p:tagLst xmlns:p="http://schemas.openxmlformats.org/presentationml/2006/main">
  <p:tag name="AS_UNIQUEID" val="1816"/>
</p:tagLst>
</file>

<file path=ppt/tags/tag24.xml><?xml version="1.0" encoding="utf-8"?>
<p:tagLst xmlns:p="http://schemas.openxmlformats.org/presentationml/2006/main">
  <p:tag name="AS_UNIQUEID" val="1817"/>
</p:tagLst>
</file>

<file path=ppt/tags/tag25.xml><?xml version="1.0" encoding="utf-8"?>
<p:tagLst xmlns:p="http://schemas.openxmlformats.org/presentationml/2006/main">
  <p:tag name="AS_UNIQUEID" val="1818"/>
</p:tagLst>
</file>

<file path=ppt/tags/tag26.xml><?xml version="1.0" encoding="utf-8"?>
<p:tagLst xmlns:p="http://schemas.openxmlformats.org/presentationml/2006/main">
  <p:tag name="AS_UNIQUEID" val="1819"/>
</p:tagLst>
</file>

<file path=ppt/tags/tag27.xml><?xml version="1.0" encoding="utf-8"?>
<p:tagLst xmlns:p="http://schemas.openxmlformats.org/presentationml/2006/main">
  <p:tag name="AS_UNIQUEID" val="1820"/>
</p:tagLst>
</file>

<file path=ppt/tags/tag28.xml><?xml version="1.0" encoding="utf-8"?>
<p:tagLst xmlns:p="http://schemas.openxmlformats.org/presentationml/2006/main">
  <p:tag name="AS_UNIQUEID" val="1821"/>
</p:tagLst>
</file>

<file path=ppt/tags/tag29.xml><?xml version="1.0" encoding="utf-8"?>
<p:tagLst xmlns:p="http://schemas.openxmlformats.org/presentationml/2006/main">
  <p:tag name="AS_UNIQUEID" val="1822"/>
</p:tagLst>
</file>

<file path=ppt/tags/tag30.xml><?xml version="1.0" encoding="utf-8"?>
<p:tagLst xmlns:p="http://schemas.openxmlformats.org/presentationml/2006/main">
  <p:tag name="AS_UNIQUEID" val="1823"/>
</p:tagLst>
</file>

<file path=ppt/tags/tag31.xml><?xml version="1.0" encoding="utf-8"?>
<p:tagLst xmlns:p="http://schemas.openxmlformats.org/presentationml/2006/main">
  <p:tag name="AS_UNIQUEID" val="1824"/>
</p:tagLst>
</file>

<file path=ppt/tags/tag32.xml><?xml version="1.0" encoding="utf-8"?>
<p:tagLst xmlns:p="http://schemas.openxmlformats.org/presentationml/2006/main">
  <p:tag name="AS_UNIQUEID" val="1825"/>
</p:tagLst>
</file>

<file path=ppt/tags/tag33.xml><?xml version="1.0" encoding="utf-8"?>
<p:tagLst xmlns:p="http://schemas.openxmlformats.org/presentationml/2006/main">
  <p:tag name="AS_UNIQUEID" val="1826"/>
</p:tagLst>
</file>

<file path=ppt/tags/tag34.xml><?xml version="1.0" encoding="utf-8"?>
<p:tagLst xmlns:p="http://schemas.openxmlformats.org/presentationml/2006/main">
  <p:tag name="AS_UNIQUEID" val="1827"/>
</p:tagLst>
</file>

<file path=ppt/tags/tag35.xml><?xml version="1.0" encoding="utf-8"?>
<p:tagLst xmlns:p="http://schemas.openxmlformats.org/presentationml/2006/main">
  <p:tag name="AS_UNIQUEID" val="1828"/>
</p:tagLst>
</file>

<file path=ppt/tags/tag36.xml><?xml version="1.0" encoding="utf-8"?>
<p:tagLst xmlns:p="http://schemas.openxmlformats.org/presentationml/2006/main">
  <p:tag name="AS_UNIQUEID" val="1829"/>
</p:tagLst>
</file>

<file path=ppt/tags/tag37.xml><?xml version="1.0" encoding="utf-8"?>
<p:tagLst xmlns:p="http://schemas.openxmlformats.org/presentationml/2006/main">
  <p:tag name="AS_UNIQUEID" val="1830"/>
</p:tagLst>
</file>

<file path=ppt/tags/tag38.xml><?xml version="1.0" encoding="utf-8"?>
<p:tagLst xmlns:p="http://schemas.openxmlformats.org/presentationml/2006/main">
  <p:tag name="AS_UNIQUEID" val="1831"/>
</p:tagLst>
</file>

<file path=ppt/tags/tag39.xml><?xml version="1.0" encoding="utf-8"?>
<p:tagLst xmlns:p="http://schemas.openxmlformats.org/presentationml/2006/main">
  <p:tag name="AS_UNIQUEID" val="1832"/>
</p:tagLst>
</file>

<file path=ppt/tags/tag40.xml><?xml version="1.0" encoding="utf-8"?>
<p:tagLst xmlns:p="http://schemas.openxmlformats.org/presentationml/2006/main">
  <p:tag name="AS_UNIQUEID" val="1833"/>
</p:tagLst>
</file>

<file path=ppt/tags/tag41.xml><?xml version="1.0" encoding="utf-8"?>
<p:tagLst xmlns:p="http://schemas.openxmlformats.org/presentationml/2006/main">
  <p:tag name="AS_UNIQUEID" val="1834"/>
</p:tagLst>
</file>

<file path=ppt/tags/tag42.xml><?xml version="1.0" encoding="utf-8"?>
<p:tagLst xmlns:p="http://schemas.openxmlformats.org/presentationml/2006/main">
  <p:tag name="AS_UNIQUEID" val="1835"/>
</p:tagLst>
</file>

<file path=ppt/tags/tag43.xml><?xml version="1.0" encoding="utf-8"?>
<p:tagLst xmlns:p="http://schemas.openxmlformats.org/presentationml/2006/main">
  <p:tag name="AS_UNIQUEID" val="1836"/>
</p:tagLst>
</file>

<file path=ppt/tags/tag44.xml><?xml version="1.0" encoding="utf-8"?>
<p:tagLst xmlns:p="http://schemas.openxmlformats.org/presentationml/2006/main">
  <p:tag name="AS_UNIQUEID" val="1837"/>
</p:tagLst>
</file>

<file path=ppt/tags/tag45.xml><?xml version="1.0" encoding="utf-8"?>
<p:tagLst xmlns:p="http://schemas.openxmlformats.org/presentationml/2006/main">
  <p:tag name="AS_UNIQUEID" val="1838"/>
</p:tagLst>
</file>

<file path=ppt/tags/tag46.xml><?xml version="1.0" encoding="utf-8"?>
<p:tagLst xmlns:p="http://schemas.openxmlformats.org/presentationml/2006/main">
  <p:tag name="AS_UNIQUEID" val="1839"/>
</p:tagLst>
</file>

<file path=ppt/tags/tag47.xml><?xml version="1.0" encoding="utf-8"?>
<p:tagLst xmlns:p="http://schemas.openxmlformats.org/presentationml/2006/main">
  <p:tag name="AS_UNIQUEID" val="1840"/>
</p:tagLst>
</file>

<file path=ppt/tags/tag48.xml><?xml version="1.0" encoding="utf-8"?>
<p:tagLst xmlns:p="http://schemas.openxmlformats.org/presentationml/2006/main">
  <p:tag name="AS_UNIQUEID" val="1841"/>
</p:tagLst>
</file>

<file path=ppt/tags/tag49.xml><?xml version="1.0" encoding="utf-8"?>
<p:tagLst xmlns:p="http://schemas.openxmlformats.org/presentationml/2006/main">
  <p:tag name="AS_UNIQUEID" val="1842"/>
</p:tagLst>
</file>

<file path=ppt/tags/tag50.xml><?xml version="1.0" encoding="utf-8"?>
<p:tagLst xmlns:p="http://schemas.openxmlformats.org/presentationml/2006/main">
  <p:tag name="AS_UNIQUEID" val="1843"/>
</p:tagLst>
</file>

<file path=ppt/tags/tag51.xml><?xml version="1.0" encoding="utf-8"?>
<p:tagLst xmlns:p="http://schemas.openxmlformats.org/presentationml/2006/main">
  <p:tag name="AS_UNIQUEID" val="1844"/>
</p:tagLst>
</file>

<file path=ppt/tags/tag52.xml><?xml version="1.0" encoding="utf-8"?>
<p:tagLst xmlns:p="http://schemas.openxmlformats.org/presentationml/2006/main">
  <p:tag name="AS_UNIQUEID" val="1845"/>
</p:tagLst>
</file>

<file path=ppt/tags/tag53.xml><?xml version="1.0" encoding="utf-8"?>
<p:tagLst xmlns:p="http://schemas.openxmlformats.org/presentationml/2006/main">
  <p:tag name="AS_UNIQUEID" val="1846"/>
</p:tagLst>
</file>

<file path=ppt/tags/tag54.xml><?xml version="1.0" encoding="utf-8"?>
<p:tagLst xmlns:p="http://schemas.openxmlformats.org/presentationml/2006/main">
  <p:tag name="AS_UNIQUEID" val="1847"/>
</p:tagLst>
</file>

<file path=ppt/tags/tag55.xml><?xml version="1.0" encoding="utf-8"?>
<p:tagLst xmlns:p="http://schemas.openxmlformats.org/presentationml/2006/main">
  <p:tag name="AS_UNIQUEID" val="1848"/>
</p:tagLst>
</file>

<file path=ppt/tags/tag56.xml><?xml version="1.0" encoding="utf-8"?>
<p:tagLst xmlns:p="http://schemas.openxmlformats.org/presentationml/2006/main">
  <p:tag name="AS_UNIQUEID" val="1849"/>
</p:tagLst>
</file>

<file path=ppt/tags/tag57.xml><?xml version="1.0" encoding="utf-8"?>
<p:tagLst xmlns:p="http://schemas.openxmlformats.org/presentationml/2006/main">
  <p:tag name="AS_UNIQUEID" val="1850"/>
</p:tagLst>
</file>

<file path=ppt/tags/tag58.xml><?xml version="1.0" encoding="utf-8"?>
<p:tagLst xmlns:p="http://schemas.openxmlformats.org/presentationml/2006/main">
  <p:tag name="AS_UNIQUEID" val="1851"/>
</p:tagLst>
</file>

<file path=ppt/tags/tag59.xml><?xml version="1.0" encoding="utf-8"?>
<p:tagLst xmlns:p="http://schemas.openxmlformats.org/presentationml/2006/main">
  <p:tag name="AS_UNIQUEID" val="1852"/>
</p:tagLst>
</file>

<file path=ppt/tags/tag60.xml><?xml version="1.0" encoding="utf-8"?>
<p:tagLst xmlns:p="http://schemas.openxmlformats.org/presentationml/2006/main">
  <p:tag name="AS_UNIQUEID" val="1853"/>
</p:tagLst>
</file>

<file path=ppt/tags/tag61.xml><?xml version="1.0" encoding="utf-8"?>
<p:tagLst xmlns:p="http://schemas.openxmlformats.org/presentationml/2006/main">
  <p:tag name="AS_UNIQUEID" val="1854"/>
</p:tagLst>
</file>

<file path=ppt/tags/tag62.xml><?xml version="1.0" encoding="utf-8"?>
<p:tagLst xmlns:p="http://schemas.openxmlformats.org/presentationml/2006/main">
  <p:tag name="AS_UNIQUEID" val="1855"/>
</p:tagLst>
</file>

<file path=ppt/tags/tag63.xml><?xml version="1.0" encoding="utf-8"?>
<p:tagLst xmlns:p="http://schemas.openxmlformats.org/presentationml/2006/main">
  <p:tag name="AS_UNIQUEID" val="1856"/>
</p:tagLst>
</file>

<file path=ppt/tags/tag64.xml><?xml version="1.0" encoding="utf-8"?>
<p:tagLst xmlns:p="http://schemas.openxmlformats.org/presentationml/2006/main">
  <p:tag name="AS_UNIQUEID" val="1857"/>
</p:tagLst>
</file>

<file path=ppt/tags/tag65.xml><?xml version="1.0" encoding="utf-8"?>
<p:tagLst xmlns:p="http://schemas.openxmlformats.org/presentationml/2006/main">
  <p:tag name="AS_UNIQUEID" val="1858"/>
</p:tagLst>
</file>

<file path=ppt/tags/tag66.xml><?xml version="1.0" encoding="utf-8"?>
<p:tagLst xmlns:p="http://schemas.openxmlformats.org/presentationml/2006/main">
  <p:tag name="AS_UNIQUEID" val="1859"/>
</p:tagLst>
</file>

<file path=ppt/tags/tag67.xml><?xml version="1.0" encoding="utf-8"?>
<p:tagLst xmlns:p="http://schemas.openxmlformats.org/presentationml/2006/main">
  <p:tag name="AS_UNIQUEID" val="1860"/>
</p:tagLst>
</file>

<file path=ppt/tags/tag68.xml><?xml version="1.0" encoding="utf-8"?>
<p:tagLst xmlns:p="http://schemas.openxmlformats.org/presentationml/2006/main">
  <p:tag name="AS_UNIQUEID" val="1861"/>
</p:tagLst>
</file>

<file path=ppt/tags/tag69.xml><?xml version="1.0" encoding="utf-8"?>
<p:tagLst xmlns:p="http://schemas.openxmlformats.org/presentationml/2006/main">
  <p:tag name="AS_UNIQUEID" val="1862"/>
</p:tagLst>
</file>

<file path=ppt/tags/tag70.xml><?xml version="1.0" encoding="utf-8"?>
<p:tagLst xmlns:p="http://schemas.openxmlformats.org/presentationml/2006/main">
  <p:tag name="AS_UNIQUEID" val="1863"/>
</p:tagLst>
</file>

<file path=ppt/tags/tag71.xml><?xml version="1.0" encoding="utf-8"?>
<p:tagLst xmlns:p="http://schemas.openxmlformats.org/presentationml/2006/main">
  <p:tag name="AS_UNIQUEID" val="1864"/>
</p:tagLst>
</file>

<file path=ppt/tags/tag72.xml><?xml version="1.0" encoding="utf-8"?>
<p:tagLst xmlns:p="http://schemas.openxmlformats.org/presentationml/2006/main">
  <p:tag name="AS_UNIQUEID" val="1865"/>
</p:tagLst>
</file>

<file path=ppt/tags/tag73.xml><?xml version="1.0" encoding="utf-8"?>
<p:tagLst xmlns:p="http://schemas.openxmlformats.org/presentationml/2006/main">
  <p:tag name="AS_UNIQUEID" val="1866"/>
</p:tagLst>
</file>

<file path=ppt/tags/tag74.xml><?xml version="1.0" encoding="utf-8"?>
<p:tagLst xmlns:p="http://schemas.openxmlformats.org/presentationml/2006/main">
  <p:tag name="AS_UNIQUEID" val="1867"/>
</p:tagLst>
</file>

<file path=ppt/tags/tag75.xml><?xml version="1.0" encoding="utf-8"?>
<p:tagLst xmlns:p="http://schemas.openxmlformats.org/presentationml/2006/main">
  <p:tag name="AS_UNIQUEID" val="1868"/>
</p:tagLst>
</file>

<file path=ppt/tags/tag76.xml><?xml version="1.0" encoding="utf-8"?>
<p:tagLst xmlns:p="http://schemas.openxmlformats.org/presentationml/2006/main">
  <p:tag name="AS_UNIQUEID" val="1770"/>
</p:tagLst>
</file>

<file path=ppt/tags/tag77.xml><?xml version="1.0" encoding="utf-8"?>
<p:tagLst xmlns:p="http://schemas.openxmlformats.org/presentationml/2006/main">
  <p:tag name="AS_UNIQUEID" val="1656"/>
</p:tagLst>
</file>

<file path=ppt/tags/tag78.xml><?xml version="1.0" encoding="utf-8"?>
<p:tagLst xmlns:p="http://schemas.openxmlformats.org/presentationml/2006/main">
  <p:tag name="AS_UNIQUEID" val="1657"/>
</p:tagLst>
</file>

<file path=ppt/tags/tag79.xml><?xml version="1.0" encoding="utf-8"?>
<p:tagLst xmlns:p="http://schemas.openxmlformats.org/presentationml/2006/main">
  <p:tag name="AS_UNIQUEID" val="1658"/>
</p:tagLst>
</file>

<file path=ppt/tags/tag80.xml><?xml version="1.0" encoding="utf-8"?>
<p:tagLst xmlns:p="http://schemas.openxmlformats.org/presentationml/2006/main">
  <p:tag name="AS_UNIQUEID" val="1659"/>
</p:tagLst>
</file>

<file path=ppt/tags/tag81.xml><?xml version="1.0" encoding="utf-8"?>
<p:tagLst xmlns:p="http://schemas.openxmlformats.org/presentationml/2006/main">
  <p:tag name="AS_UNIQUEID" val="1660"/>
</p:tagLst>
</file>

<file path=ppt/tags/tag82.xml><?xml version="1.0" encoding="utf-8"?>
<p:tagLst xmlns:p="http://schemas.openxmlformats.org/presentationml/2006/main">
  <p:tag name="AS_UNIQUEID" val="1771"/>
</p:tagLst>
</file>

<file path=ppt/tags/tag83.xml><?xml version="1.0" encoding="utf-8"?>
<p:tagLst xmlns:p="http://schemas.openxmlformats.org/presentationml/2006/main">
  <p:tag name="AS_UNIQUEID" val="1662"/>
</p:tagLst>
</file>

<file path=ppt/tags/tag84.xml><?xml version="1.0" encoding="utf-8"?>
<p:tagLst xmlns:p="http://schemas.openxmlformats.org/presentationml/2006/main">
  <p:tag name="AS_UNIQUEID" val="1663"/>
</p:tagLst>
</file>

<file path=ppt/tags/tag85.xml><?xml version="1.0" encoding="utf-8"?>
<p:tagLst xmlns:p="http://schemas.openxmlformats.org/presentationml/2006/main">
  <p:tag name="AS_UNIQUEID" val="1664"/>
</p:tagLst>
</file>

<file path=ppt/tags/tag86.xml><?xml version="1.0" encoding="utf-8"?>
<p:tagLst xmlns:p="http://schemas.openxmlformats.org/presentationml/2006/main">
  <p:tag name="AS_UNIQUEID" val="1665"/>
</p:tagLst>
</file>

<file path=ppt/tags/tag87.xml><?xml version="1.0" encoding="utf-8"?>
<p:tagLst xmlns:p="http://schemas.openxmlformats.org/presentationml/2006/main">
  <p:tag name="AS_UNIQUEID" val="1666"/>
</p:tagLst>
</file>

<file path=ppt/tags/tag88.xml><?xml version="1.0" encoding="utf-8"?>
<p:tagLst xmlns:p="http://schemas.openxmlformats.org/presentationml/2006/main">
  <p:tag name="AS_UNIQUEID" val="1772"/>
</p:tagLst>
</file>

<file path=ppt/tags/tag89.xml><?xml version="1.0" encoding="utf-8"?>
<p:tagLst xmlns:p="http://schemas.openxmlformats.org/presentationml/2006/main">
  <p:tag name="AS_UNIQUEID" val="1668"/>
</p:tagLst>
</file>

<file path=ppt/tags/tag90.xml><?xml version="1.0" encoding="utf-8"?>
<p:tagLst xmlns:p="http://schemas.openxmlformats.org/presentationml/2006/main">
  <p:tag name="AS_UNIQUEID" val="1669"/>
</p:tagLst>
</file>

<file path=ppt/tags/tag91.xml><?xml version="1.0" encoding="utf-8"?>
<p:tagLst xmlns:p="http://schemas.openxmlformats.org/presentationml/2006/main">
  <p:tag name="AS_UNIQUEID" val="1670"/>
</p:tagLst>
</file>

<file path=ppt/tags/tag92.xml><?xml version="1.0" encoding="utf-8"?>
<p:tagLst xmlns:p="http://schemas.openxmlformats.org/presentationml/2006/main">
  <p:tag name="AS_UNIQUEID" val="1671"/>
</p:tagLst>
</file>

<file path=ppt/tags/tag93.xml><?xml version="1.0" encoding="utf-8"?>
<p:tagLst xmlns:p="http://schemas.openxmlformats.org/presentationml/2006/main">
  <p:tag name="AS_UNIQUEID" val="1672"/>
</p:tagLst>
</file>

<file path=ppt/tags/tag94.xml><?xml version="1.0" encoding="utf-8"?>
<p:tagLst xmlns:p="http://schemas.openxmlformats.org/presentationml/2006/main">
  <p:tag name="AS_UNIQUEID" val="1773"/>
</p:tagLst>
</file>

<file path=ppt/tags/tag95.xml><?xml version="1.0" encoding="utf-8"?>
<p:tagLst xmlns:p="http://schemas.openxmlformats.org/presentationml/2006/main">
  <p:tag name="AS_UNIQUEID" val="1674"/>
</p:tagLst>
</file>

<file path=ppt/tags/tag96.xml><?xml version="1.0" encoding="utf-8"?>
<p:tagLst xmlns:p="http://schemas.openxmlformats.org/presentationml/2006/main">
  <p:tag name="AS_UNIQUEID" val="1675"/>
</p:tagLst>
</file>

<file path=ppt/tags/tag97.xml><?xml version="1.0" encoding="utf-8"?>
<p:tagLst xmlns:p="http://schemas.openxmlformats.org/presentationml/2006/main">
  <p:tag name="AS_UNIQUEID" val="1676"/>
</p:tagLst>
</file>

<file path=ppt/tags/tag98.xml><?xml version="1.0" encoding="utf-8"?>
<p:tagLst xmlns:p="http://schemas.openxmlformats.org/presentationml/2006/main">
  <p:tag name="AS_UNIQUEID" val="1677"/>
</p:tagLst>
</file>

<file path=ppt/tags/tag99.xml><?xml version="1.0" encoding="utf-8"?>
<p:tagLst xmlns:p="http://schemas.openxmlformats.org/presentationml/2006/main">
  <p:tag name="AS_UNIQUEID" val="1678"/>
</p:tagLst>
</file>

<file path=ppt/tags/tag100.xml><?xml version="1.0" encoding="utf-8"?>
<p:tagLst xmlns:p="http://schemas.openxmlformats.org/presentationml/2006/main">
  <p:tag name="AS_UNIQUEID" val="1679"/>
</p:tagLst>
</file>

<file path=ppt/tags/tag101.xml><?xml version="1.0" encoding="utf-8"?>
<p:tagLst xmlns:p="http://schemas.openxmlformats.org/presentationml/2006/main">
  <p:tag name="AS_UNIQUEID" val="1774"/>
</p:tagLst>
</file>

<file path=ppt/tags/tag102.xml><?xml version="1.0" encoding="utf-8"?>
<p:tagLst xmlns:p="http://schemas.openxmlformats.org/presentationml/2006/main">
  <p:tag name="AS_UNIQUEID" val="1681"/>
</p:tagLst>
</file>

<file path=ppt/tags/tag103.xml><?xml version="1.0" encoding="utf-8"?>
<p:tagLst xmlns:p="http://schemas.openxmlformats.org/presentationml/2006/main">
  <p:tag name="AS_UNIQUEID" val="1682"/>
</p:tagLst>
</file>

<file path=ppt/tags/tag104.xml><?xml version="1.0" encoding="utf-8"?>
<p:tagLst xmlns:p="http://schemas.openxmlformats.org/presentationml/2006/main">
  <p:tag name="AS_UNIQUEID" val="1683"/>
</p:tagLst>
</file>

<file path=ppt/tags/tag105.xml><?xml version="1.0" encoding="utf-8"?>
<p:tagLst xmlns:p="http://schemas.openxmlformats.org/presentationml/2006/main">
  <p:tag name="AS_UNIQUEID" val="1684"/>
</p:tagLst>
</file>

<file path=ppt/tags/tag106.xml><?xml version="1.0" encoding="utf-8"?>
<p:tagLst xmlns:p="http://schemas.openxmlformats.org/presentationml/2006/main">
  <p:tag name="AS_UNIQUEID" val="1685"/>
</p:tagLst>
</file>

<file path=ppt/tags/tag107.xml><?xml version="1.0" encoding="utf-8"?>
<p:tagLst xmlns:p="http://schemas.openxmlformats.org/presentationml/2006/main">
  <p:tag name="AS_UNIQUEID" val="1686"/>
</p:tagLst>
</file>

<file path=ppt/tags/tag108.xml><?xml version="1.0" encoding="utf-8"?>
<p:tagLst xmlns:p="http://schemas.openxmlformats.org/presentationml/2006/main">
  <p:tag name="AS_UNIQUEID" val="1687"/>
</p:tagLst>
</file>

<file path=ppt/tags/tag109.xml><?xml version="1.0" encoding="utf-8"?>
<p:tagLst xmlns:p="http://schemas.openxmlformats.org/presentationml/2006/main">
  <p:tag name="AS_UNIQUEID" val="1688"/>
</p:tagLst>
</file>

<file path=ppt/tags/tag110.xml><?xml version="1.0" encoding="utf-8"?>
<p:tagLst xmlns:p="http://schemas.openxmlformats.org/presentationml/2006/main">
  <p:tag name="AS_UNIQUEID" val="1775"/>
</p:tagLst>
</file>

<file path=ppt/tags/tag111.xml><?xml version="1.0" encoding="utf-8"?>
<p:tagLst xmlns:p="http://schemas.openxmlformats.org/presentationml/2006/main">
  <p:tag name="AS_UNIQUEID" val="1690"/>
</p:tagLst>
</file>

<file path=ppt/tags/tag112.xml><?xml version="1.0" encoding="utf-8"?>
<p:tagLst xmlns:p="http://schemas.openxmlformats.org/presentationml/2006/main">
  <p:tag name="AS_UNIQUEID" val="1691"/>
</p:tagLst>
</file>

<file path=ppt/tags/tag113.xml><?xml version="1.0" encoding="utf-8"?>
<p:tagLst xmlns:p="http://schemas.openxmlformats.org/presentationml/2006/main">
  <p:tag name="AS_UNIQUEID" val="1692"/>
</p:tagLst>
</file>

<file path=ppt/tags/tag114.xml><?xml version="1.0" encoding="utf-8"?>
<p:tagLst xmlns:p="http://schemas.openxmlformats.org/presentationml/2006/main">
  <p:tag name="AS_UNIQUEID" val="1693"/>
</p:tagLst>
</file>

<file path=ppt/tags/tag115.xml><?xml version="1.0" encoding="utf-8"?>
<p:tagLst xmlns:p="http://schemas.openxmlformats.org/presentationml/2006/main">
  <p:tag name="AS_UNIQUEID" val="1776"/>
</p:tagLst>
</file>

<file path=ppt/tags/tag116.xml><?xml version="1.0" encoding="utf-8"?>
<p:tagLst xmlns:p="http://schemas.openxmlformats.org/presentationml/2006/main">
  <p:tag name="AS_UNIQUEID" val="1695"/>
</p:tagLst>
</file>

<file path=ppt/tags/tag117.xml><?xml version="1.0" encoding="utf-8"?>
<p:tagLst xmlns:p="http://schemas.openxmlformats.org/presentationml/2006/main">
  <p:tag name="AS_UNIQUEID" val="1696"/>
</p:tagLst>
</file>

<file path=ppt/tags/tag118.xml><?xml version="1.0" encoding="utf-8"?>
<p:tagLst xmlns:p="http://schemas.openxmlformats.org/presentationml/2006/main">
  <p:tag name="AS_UNIQUEID" val="1697"/>
</p:tagLst>
</file>

<file path=ppt/tags/tag119.xml><?xml version="1.0" encoding="utf-8"?>
<p:tagLst xmlns:p="http://schemas.openxmlformats.org/presentationml/2006/main">
  <p:tag name="AS_UNIQUEID" val="1777"/>
</p:tagLst>
</file>

<file path=ppt/tags/tag120.xml><?xml version="1.0" encoding="utf-8"?>
<p:tagLst xmlns:p="http://schemas.openxmlformats.org/presentationml/2006/main">
  <p:tag name="AS_UNIQUEID" val="1699"/>
</p:tagLst>
</file>

<file path=ppt/tags/tag121.xml><?xml version="1.0" encoding="utf-8"?>
<p:tagLst xmlns:p="http://schemas.openxmlformats.org/presentationml/2006/main">
  <p:tag name="AS_UNIQUEID" val="1700"/>
</p:tagLst>
</file>

<file path=ppt/tags/tag122.xml><?xml version="1.0" encoding="utf-8"?>
<p:tagLst xmlns:p="http://schemas.openxmlformats.org/presentationml/2006/main">
  <p:tag name="AS_UNIQUEID" val="1701"/>
</p:tagLst>
</file>

<file path=ppt/tags/tag123.xml><?xml version="1.0" encoding="utf-8"?>
<p:tagLst xmlns:p="http://schemas.openxmlformats.org/presentationml/2006/main">
  <p:tag name="AS_UNIQUEID" val="1702"/>
</p:tagLst>
</file>

<file path=ppt/tags/tag124.xml><?xml version="1.0" encoding="utf-8"?>
<p:tagLst xmlns:p="http://schemas.openxmlformats.org/presentationml/2006/main">
  <p:tag name="AS_UNIQUEID" val="1703"/>
</p:tagLst>
</file>

<file path=ppt/tags/tag125.xml><?xml version="1.0" encoding="utf-8"?>
<p:tagLst xmlns:p="http://schemas.openxmlformats.org/presentationml/2006/main">
  <p:tag name="AS_UNIQUEID" val="1704"/>
</p:tagLst>
</file>

<file path=ppt/tags/tag126.xml><?xml version="1.0" encoding="utf-8"?>
<p:tagLst xmlns:p="http://schemas.openxmlformats.org/presentationml/2006/main">
  <p:tag name="AS_UNIQUEID" val="1778"/>
</p:tagLst>
</file>

<file path=ppt/tags/tag127.xml><?xml version="1.0" encoding="utf-8"?>
<p:tagLst xmlns:p="http://schemas.openxmlformats.org/presentationml/2006/main">
  <p:tag name="AS_UNIQUEID" val="1706"/>
</p:tagLst>
</file>

<file path=ppt/tags/tag128.xml><?xml version="1.0" encoding="utf-8"?>
<p:tagLst xmlns:p="http://schemas.openxmlformats.org/presentationml/2006/main">
  <p:tag name="AS_UNIQUEID" val="1707"/>
</p:tagLst>
</file>

<file path=ppt/tags/tag129.xml><?xml version="1.0" encoding="utf-8"?>
<p:tagLst xmlns:p="http://schemas.openxmlformats.org/presentationml/2006/main">
  <p:tag name="AS_UNIQUEID" val="1708"/>
</p:tagLst>
</file>

<file path=ppt/tags/tag130.xml><?xml version="1.0" encoding="utf-8"?>
<p:tagLst xmlns:p="http://schemas.openxmlformats.org/presentationml/2006/main">
  <p:tag name="AS_UNIQUEID" val="1709"/>
</p:tagLst>
</file>

<file path=ppt/tags/tag131.xml><?xml version="1.0" encoding="utf-8"?>
<p:tagLst xmlns:p="http://schemas.openxmlformats.org/presentationml/2006/main">
  <p:tag name="AS_UNIQUEID" val="1710"/>
</p:tagLst>
</file>

<file path=ppt/tags/tag132.xml><?xml version="1.0" encoding="utf-8"?>
<p:tagLst xmlns:p="http://schemas.openxmlformats.org/presentationml/2006/main">
  <p:tag name="AS_UNIQUEID" val="1711"/>
</p:tagLst>
</file>

<file path=ppt/tags/tag133.xml><?xml version="1.0" encoding="utf-8"?>
<p:tagLst xmlns:p="http://schemas.openxmlformats.org/presentationml/2006/main">
  <p:tag name="AS_UNIQUEID" val="1779"/>
</p:tagLst>
</file>

<file path=ppt/tags/tag134.xml><?xml version="1.0" encoding="utf-8"?>
<p:tagLst xmlns:p="http://schemas.openxmlformats.org/presentationml/2006/main">
  <p:tag name="AS_UNIQUEID" val="1713"/>
</p:tagLst>
</file>

<file path=ppt/tags/tag135.xml><?xml version="1.0" encoding="utf-8"?>
<p:tagLst xmlns:p="http://schemas.openxmlformats.org/presentationml/2006/main">
  <p:tag name="AS_UNIQUEID" val="1714"/>
</p:tagLst>
</file>

<file path=ppt/tags/tag136.xml><?xml version="1.0" encoding="utf-8"?>
<p:tagLst xmlns:p="http://schemas.openxmlformats.org/presentationml/2006/main">
  <p:tag name="AS_UNIQUEID" val="1715"/>
</p:tagLst>
</file>

<file path=ppt/tags/tag137.xml><?xml version="1.0" encoding="utf-8"?>
<p:tagLst xmlns:p="http://schemas.openxmlformats.org/presentationml/2006/main">
  <p:tag name="AS_UNIQUEID" val="1716"/>
</p:tagLst>
</file>

<file path=ppt/tags/tag138.xml><?xml version="1.0" encoding="utf-8"?>
<p:tagLst xmlns:p="http://schemas.openxmlformats.org/presentationml/2006/main">
  <p:tag name="AS_UNIQUEID" val="1717"/>
</p:tagLst>
</file>

<file path=ppt/tags/tag139.xml><?xml version="1.0" encoding="utf-8"?>
<p:tagLst xmlns:p="http://schemas.openxmlformats.org/presentationml/2006/main">
  <p:tag name="AS_UNIQUEID" val="1780"/>
</p:tagLst>
</file>

<file path=ppt/tags/tag140.xml><?xml version="1.0" encoding="utf-8"?>
<p:tagLst xmlns:p="http://schemas.openxmlformats.org/presentationml/2006/main">
  <p:tag name="AS_UNIQUEID" val="1719"/>
</p:tagLst>
</file>

<file path=ppt/tags/tag141.xml><?xml version="1.0" encoding="utf-8"?>
<p:tagLst xmlns:p="http://schemas.openxmlformats.org/presentationml/2006/main">
  <p:tag name="AS_UNIQUEID" val="1720"/>
</p:tagLst>
</file>

<file path=ppt/tags/tag142.xml><?xml version="1.0" encoding="utf-8"?>
<p:tagLst xmlns:p="http://schemas.openxmlformats.org/presentationml/2006/main">
  <p:tag name="AS_UNIQUEID" val="1721"/>
</p:tagLst>
</file>

<file path=ppt/tags/tag143.xml><?xml version="1.0" encoding="utf-8"?>
<p:tagLst xmlns:p="http://schemas.openxmlformats.org/presentationml/2006/main">
  <p:tag name="AS_UNIQUEID" val="1722"/>
</p:tagLst>
</file>

<file path=ppt/tags/tag144.xml><?xml version="1.0" encoding="utf-8"?>
<p:tagLst xmlns:p="http://schemas.openxmlformats.org/presentationml/2006/main">
  <p:tag name="AS_UNIQUEID" val="1723"/>
</p:tagLst>
</file>

<file path=ppt/tags/tag145.xml><?xml version="1.0" encoding="utf-8"?>
<p:tagLst xmlns:p="http://schemas.openxmlformats.org/presentationml/2006/main">
  <p:tag name="AS_UNIQUEID" val="1781"/>
</p:tagLst>
</file>

<file path=ppt/tags/tag146.xml><?xml version="1.0" encoding="utf-8"?>
<p:tagLst xmlns:p="http://schemas.openxmlformats.org/presentationml/2006/main">
  <p:tag name="AS_UNIQUEID" val="1725"/>
</p:tagLst>
</file>

<file path=ppt/tags/tag147.xml><?xml version="1.0" encoding="utf-8"?>
<p:tagLst xmlns:p="http://schemas.openxmlformats.org/presentationml/2006/main">
  <p:tag name="AS_UNIQUEID" val="1726"/>
</p:tagLst>
</file>

<file path=ppt/tags/tag148.xml><?xml version="1.0" encoding="utf-8"?>
<p:tagLst xmlns:p="http://schemas.openxmlformats.org/presentationml/2006/main">
  <p:tag name="AS_UNIQUEID" val="1727"/>
</p:tagLst>
</file>

<file path=ppt/tags/tag149.xml><?xml version="1.0" encoding="utf-8"?>
<p:tagLst xmlns:p="http://schemas.openxmlformats.org/presentationml/2006/main">
  <p:tag name="AS_UNIQUEID" val="1728"/>
</p:tagLst>
</file>

<file path=ppt/tags/tag150.xml><?xml version="1.0" encoding="utf-8"?>
<p:tagLst xmlns:p="http://schemas.openxmlformats.org/presentationml/2006/main">
  <p:tag name="AS_UNIQUEID" val="1729"/>
</p:tagLst>
</file>

<file path=ppt/tags/tag151.xml><?xml version="1.0" encoding="utf-8"?>
<p:tagLst xmlns:p="http://schemas.openxmlformats.org/presentationml/2006/main">
  <p:tag name="AS_UNIQUEID" val="1730"/>
</p:tagLst>
</file>

<file path=ppt/tags/tag152.xml><?xml version="1.0" encoding="utf-8"?>
<p:tagLst xmlns:p="http://schemas.openxmlformats.org/presentationml/2006/main">
  <p:tag name="AS_UNIQUEID" val="1782"/>
</p:tagLst>
</file>

<file path=ppt/tags/tag153.xml><?xml version="1.0" encoding="utf-8"?>
<p:tagLst xmlns:p="http://schemas.openxmlformats.org/presentationml/2006/main">
  <p:tag name="AS_UNIQUEID" val="954"/>
</p:tagLst>
</file>

<file path=ppt/tags/tag154.xml><?xml version="1.0" encoding="utf-8"?>
<p:tagLst xmlns:p="http://schemas.openxmlformats.org/presentationml/2006/main">
  <p:tag name="AS_UNIQUEID" val="192"/>
</p:tagLst>
</file>

<file path=ppt/tags/tag155.xml><?xml version="1.0" encoding="utf-8"?>
<p:tagLst xmlns:p="http://schemas.openxmlformats.org/presentationml/2006/main">
  <p:tag name="AS_UNIQUEID" val="1769"/>
</p:tagLst>
</file>

<file path=ppt/tags/tag156.xml><?xml version="1.0" encoding="utf-8"?>
<p:tagLst xmlns:p="http://schemas.openxmlformats.org/presentationml/2006/main">
  <p:tag name="AS_UNIQUEID" val="1783"/>
</p:tagLst>
</file>

<file path=ppt/tags/tag157.xml><?xml version="1.0" encoding="utf-8"?>
<p:tagLst xmlns:p="http://schemas.openxmlformats.org/presentationml/2006/main">
  <p:tag name="AS_UNIQUEID" val="89"/>
</p:tagLst>
</file>

<file path=ppt/tags/tag158.xml><?xml version="1.0" encoding="utf-8"?>
<p:tagLst xmlns:p="http://schemas.openxmlformats.org/presentationml/2006/main">
  <p:tag name="AS_UNIQUEID" val="780"/>
</p:tagLst>
</file>

<file path=ppt/tags/tag159.xml><?xml version="1.0" encoding="utf-8"?>
<p:tagLst xmlns:p="http://schemas.openxmlformats.org/presentationml/2006/main">
  <p:tag name="AS_UNIQUEID" val="297"/>
</p:tagLst>
</file>

<file path=ppt/tags/tag160.xml><?xml version="1.0" encoding="utf-8"?>
<p:tagLst xmlns:p="http://schemas.openxmlformats.org/presentationml/2006/main">
  <p:tag name="AS_UNIQUEID" val="781"/>
</p:tagLst>
</file>

<file path=ppt/tags/tag161.xml><?xml version="1.0" encoding="utf-8"?>
<p:tagLst xmlns:p="http://schemas.openxmlformats.org/presentationml/2006/main">
  <p:tag name="AS_UNIQUEID" val="407"/>
</p:tagLst>
</file>

<file path=ppt/tags/tag162.xml><?xml version="1.0" encoding="utf-8"?>
<p:tagLst xmlns:p="http://schemas.openxmlformats.org/presentationml/2006/main">
  <p:tag name="AS_UNIQUEID" val="408"/>
</p:tagLst>
</file>

<file path=ppt/tags/tag163.xml><?xml version="1.0" encoding="utf-8"?>
<p:tagLst xmlns:p="http://schemas.openxmlformats.org/presentationml/2006/main">
  <p:tag name="AS_UNIQUEID" val="409"/>
</p:tagLst>
</file>

<file path=ppt/tags/tag164.xml><?xml version="1.0" encoding="utf-8"?>
<p:tagLst xmlns:p="http://schemas.openxmlformats.org/presentationml/2006/main">
  <p:tag name="AS_UNIQUEID" val="410"/>
</p:tagLst>
</file>

<file path=ppt/tags/tag165.xml><?xml version="1.0" encoding="utf-8"?>
<p:tagLst xmlns:p="http://schemas.openxmlformats.org/presentationml/2006/main">
  <p:tag name="AS_UNIQUEID" val="411"/>
</p:tagLst>
</file>

<file path=ppt/tags/tag166.xml><?xml version="1.0" encoding="utf-8"?>
<p:tagLst xmlns:p="http://schemas.openxmlformats.org/presentationml/2006/main">
  <p:tag name="AS_UNIQUEID" val="782"/>
</p:tagLst>
</file>

<file path=ppt/tags/tag167.xml><?xml version="1.0" encoding="utf-8"?>
<p:tagLst xmlns:p="http://schemas.openxmlformats.org/presentationml/2006/main">
  <p:tag name="AS_UNIQUEID" val="1784"/>
</p:tagLst>
</file>

<file path=ppt/tags/tag168.xml><?xml version="1.0" encoding="utf-8"?>
<p:tagLst xmlns:p="http://schemas.openxmlformats.org/presentationml/2006/main">
  <p:tag name="AS_UNIQUEID" val="1632"/>
</p:tagLst>
</file>

<file path=ppt/tags/tag169.xml><?xml version="1.0" encoding="utf-8"?>
<p:tagLst xmlns:p="http://schemas.openxmlformats.org/presentationml/2006/main">
  <p:tag name="AS_UNIQUEID" val="607"/>
</p:tagLst>
</file>

<file path=ppt/tags/tag170.xml><?xml version="1.0" encoding="utf-8"?>
<p:tagLst xmlns:p="http://schemas.openxmlformats.org/presentationml/2006/main">
  <p:tag name="AS_UNIQUEID" val="609"/>
</p:tagLst>
</file>

<file path=ppt/tags/tag171.xml><?xml version="1.0" encoding="utf-8"?>
<p:tagLst xmlns:p="http://schemas.openxmlformats.org/presentationml/2006/main">
  <p:tag name="AS_UNIQUEID" val="611"/>
</p:tagLst>
</file>

<file path=ppt/tags/tag172.xml><?xml version="1.0" encoding="utf-8"?>
<p:tagLst xmlns:p="http://schemas.openxmlformats.org/presentationml/2006/main">
  <p:tag name="AS_UNIQUEID" val="612"/>
</p:tagLst>
</file>

<file path=ppt/tags/tag173.xml><?xml version="1.0" encoding="utf-8"?>
<p:tagLst xmlns:p="http://schemas.openxmlformats.org/presentationml/2006/main">
  <p:tag name="AS_UNIQUEID" val="613"/>
</p:tagLst>
</file>

<file path=ppt/tags/tag174.xml><?xml version="1.0" encoding="utf-8"?>
<p:tagLst xmlns:p="http://schemas.openxmlformats.org/presentationml/2006/main">
  <p:tag name="AS_UNIQUEID" val="614"/>
</p:tagLst>
</file>

<file path=ppt/tags/tag175.xml><?xml version="1.0" encoding="utf-8"?>
<p:tagLst xmlns:p="http://schemas.openxmlformats.org/presentationml/2006/main">
  <p:tag name="AS_UNIQUEID" val="1654"/>
</p:tagLst>
</file>

<file path=ppt/tags/tag176.xml><?xml version="1.0" encoding="utf-8"?>
<p:tagLst xmlns:p="http://schemas.openxmlformats.org/presentationml/2006/main">
  <p:tag name="AS_UNIQUEID" val="1785"/>
</p:tagLst>
</file>

<file path=ppt/tags/tag177.xml><?xml version="1.0" encoding="utf-8"?>
<p:tagLst xmlns:p="http://schemas.openxmlformats.org/presentationml/2006/main">
  <p:tag name="AS_UNIQUEID" val="798"/>
</p:tagLst>
</file>

<file path=ppt/tags/tag178.xml><?xml version="1.0" encoding="utf-8"?>
<p:tagLst xmlns:p="http://schemas.openxmlformats.org/presentationml/2006/main">
  <p:tag name="AS_UNIQUEID" val="89"/>
</p:tagLst>
</file>

<file path=ppt/tags/tag179.xml><?xml version="1.0" encoding="utf-8"?>
<p:tagLst xmlns:p="http://schemas.openxmlformats.org/presentationml/2006/main">
  <p:tag name="AS_UNIQUEID" val="799"/>
</p:tagLst>
</file>

<file path=ppt/tags/tag180.xml><?xml version="1.0" encoding="utf-8"?>
<p:tagLst xmlns:p="http://schemas.openxmlformats.org/presentationml/2006/main">
  <p:tag name="AS_UNIQUEID" val="141"/>
</p:tagLst>
</file>

<file path=ppt/tags/tag181.xml><?xml version="1.0" encoding="utf-8"?>
<p:tagLst xmlns:p="http://schemas.openxmlformats.org/presentationml/2006/main">
  <p:tag name="AS_UNIQUEID" val="142"/>
</p:tagLst>
</file>

<file path=ppt/tags/tag182.xml><?xml version="1.0" encoding="utf-8"?>
<p:tagLst xmlns:p="http://schemas.openxmlformats.org/presentationml/2006/main">
  <p:tag name="AS_UNIQUEID" val="638"/>
</p:tagLst>
</file>

<file path=ppt/tags/tag183.xml><?xml version="1.0" encoding="utf-8"?>
<p:tagLst xmlns:p="http://schemas.openxmlformats.org/presentationml/2006/main">
  <p:tag name="AS_UNIQUEID" val="177"/>
</p:tagLst>
</file>

<file path=ppt/tags/tag184.xml><?xml version="1.0" encoding="utf-8"?>
<p:tagLst xmlns:p="http://schemas.openxmlformats.org/presentationml/2006/main">
  <p:tag name="AS_UNIQUEID" val="800"/>
</p:tagLst>
</file>

<file path=ppt/tags/tag185.xml><?xml version="1.0" encoding="utf-8"?>
<p:tagLst xmlns:p="http://schemas.openxmlformats.org/presentationml/2006/main">
  <p:tag name="AS_UNIQUEID" val="1786"/>
</p:tagLst>
</file>

<file path=ppt/tags/tag186.xml><?xml version="1.0" encoding="utf-8"?>
<p:tagLst xmlns:p="http://schemas.openxmlformats.org/presentationml/2006/main">
  <p:tag name="AS_UNIQUEID" val="10"/>
</p:tagLst>
</file>

<file path=ppt/tags/tag187.xml><?xml version="1.0" encoding="utf-8"?>
<p:tagLst xmlns:p="http://schemas.openxmlformats.org/presentationml/2006/main">
  <p:tag name="AS_UNIQUEID" val="11"/>
</p:tagLst>
</file>

<file path=ppt/tags/tag188.xml><?xml version="1.0" encoding="utf-8"?>
<p:tagLst xmlns:p="http://schemas.openxmlformats.org/presentationml/2006/main">
  <p:tag name="AS_UNIQUEID" val="12"/>
</p:tagLst>
</file>

<file path=ppt/tags/tag189.xml><?xml version="1.0" encoding="utf-8"?>
<p:tagLst xmlns:p="http://schemas.openxmlformats.org/presentationml/2006/main">
  <p:tag name="AS_UNIQUEID" val="13"/>
</p:tagLst>
</file>

<file path=ppt/tags/tag190.xml><?xml version="1.0" encoding="utf-8"?>
<p:tagLst xmlns:p="http://schemas.openxmlformats.org/presentationml/2006/main">
  <p:tag name="AS_UNIQUEID" val="14"/>
</p:tagLst>
</file>

<file path=ppt/tags/tag191.xml><?xml version="1.0" encoding="utf-8"?>
<p:tagLst xmlns:p="http://schemas.openxmlformats.org/presentationml/2006/main">
  <p:tag name="AS_UNIQUEID" val="15"/>
</p:tagLst>
</file>

<file path=ppt/tags/tag192.xml><?xml version="1.0" encoding="utf-8"?>
<p:tagLst xmlns:p="http://schemas.openxmlformats.org/presentationml/2006/main">
  <p:tag name="AS_UNIQUEID" val="16"/>
</p:tagLst>
</file>

<file path=ppt/tags/tag193.xml><?xml version="1.0" encoding="utf-8"?>
<p:tagLst xmlns:p="http://schemas.openxmlformats.org/presentationml/2006/main">
  <p:tag name="AS_UNIQUEID" val="17"/>
</p:tagLst>
</file>

<file path=ppt/tags/tag194.xml><?xml version="1.0" encoding="utf-8"?>
<p:tagLst xmlns:p="http://schemas.openxmlformats.org/presentationml/2006/main">
  <p:tag name="AS_UNIQUEID" val="18"/>
</p:tagLst>
</file>

<file path=ppt/tags/tag195.xml><?xml version="1.0" encoding="utf-8"?>
<p:tagLst xmlns:p="http://schemas.openxmlformats.org/presentationml/2006/main">
  <p:tag name="AS_UNIQUEID" val="19"/>
</p:tagLst>
</file>

<file path=ppt/tags/tag196.xml><?xml version="1.0" encoding="utf-8"?>
<p:tagLst xmlns:p="http://schemas.openxmlformats.org/presentationml/2006/main">
  <p:tag name="AS_UNIQUEID" val="20"/>
</p:tagLst>
</file>

<file path=ppt/tags/tag197.xml><?xml version="1.0" encoding="utf-8"?>
<p:tagLst xmlns:p="http://schemas.openxmlformats.org/presentationml/2006/main">
  <p:tag name="AS_UNIQUEID" val="21"/>
</p:tagLst>
</file>

<file path=ppt/tags/tag198.xml><?xml version="1.0" encoding="utf-8"?>
<p:tagLst xmlns:p="http://schemas.openxmlformats.org/presentationml/2006/main">
  <p:tag name="AS_UNIQUEID" val="617"/>
</p:tagLst>
</file>

<file path=ppt/tags/tag199.xml><?xml version="1.0" encoding="utf-8"?>
<p:tagLst xmlns:p="http://schemas.openxmlformats.org/presentationml/2006/main">
  <p:tag name="AS_UNIQUEID" val="1787"/>
</p:tagLst>
</file>

<file path=ppt/tags/tag200.xml><?xml version="1.0" encoding="utf-8"?>
<p:tagLst xmlns:p="http://schemas.openxmlformats.org/presentationml/2006/main">
  <p:tag name="AS_UNIQUEID" val="24"/>
</p:tagLst>
</file>

<file path=ppt/tags/tag201.xml><?xml version="1.0" encoding="utf-8"?>
<p:tagLst xmlns:p="http://schemas.openxmlformats.org/presentationml/2006/main">
  <p:tag name="AS_UNIQUEID" val="25"/>
</p:tagLst>
</file>

<file path=ppt/tags/tag202.xml><?xml version="1.0" encoding="utf-8"?>
<p:tagLst xmlns:p="http://schemas.openxmlformats.org/presentationml/2006/main">
  <p:tag name="AS_UNIQUEID" val="26"/>
</p:tagLst>
</file>

<file path=ppt/tags/tag203.xml><?xml version="1.0" encoding="utf-8"?>
<p:tagLst xmlns:p="http://schemas.openxmlformats.org/presentationml/2006/main">
  <p:tag name="AS_UNIQUEID" val="27"/>
</p:tagLst>
</file>

<file path=ppt/tags/tag204.xml><?xml version="1.0" encoding="utf-8"?>
<p:tagLst xmlns:p="http://schemas.openxmlformats.org/presentationml/2006/main">
  <p:tag name="AS_UNIQUEID" val="28"/>
</p:tagLst>
</file>

<file path=ppt/tags/tag205.xml><?xml version="1.0" encoding="utf-8"?>
<p:tagLst xmlns:p="http://schemas.openxmlformats.org/presentationml/2006/main">
  <p:tag name="AS_UNIQUEID" val="29"/>
</p:tagLst>
</file>

<file path=ppt/tags/tag206.xml><?xml version="1.0" encoding="utf-8"?>
<p:tagLst xmlns:p="http://schemas.openxmlformats.org/presentationml/2006/main">
  <p:tag name="AS_UNIQUEID" val="30"/>
</p:tagLst>
</file>

<file path=ppt/tags/tag207.xml><?xml version="1.0" encoding="utf-8"?>
<p:tagLst xmlns:p="http://schemas.openxmlformats.org/presentationml/2006/main">
  <p:tag name="AS_UNIQUEID" val="31"/>
</p:tagLst>
</file>

<file path=ppt/tags/tag208.xml><?xml version="1.0" encoding="utf-8"?>
<p:tagLst xmlns:p="http://schemas.openxmlformats.org/presentationml/2006/main">
  <p:tag name="AS_UNIQUEID" val="32"/>
</p:tagLst>
</file>

<file path=ppt/tags/tag209.xml><?xml version="1.0" encoding="utf-8"?>
<p:tagLst xmlns:p="http://schemas.openxmlformats.org/presentationml/2006/main">
  <p:tag name="AS_UNIQUEID" val="33"/>
</p:tagLst>
</file>

<file path=ppt/tags/tag210.xml><?xml version="1.0" encoding="utf-8"?>
<p:tagLst xmlns:p="http://schemas.openxmlformats.org/presentationml/2006/main">
  <p:tag name="AS_UNIQUEID" val="34"/>
</p:tagLst>
</file>

<file path=ppt/tags/tag211.xml><?xml version="1.0" encoding="utf-8"?>
<p:tagLst xmlns:p="http://schemas.openxmlformats.org/presentationml/2006/main">
  <p:tag name="AS_UNIQUEID" val="35"/>
</p:tagLst>
</file>

<file path=ppt/tags/tag212.xml><?xml version="1.0" encoding="utf-8"?>
<p:tagLst xmlns:p="http://schemas.openxmlformats.org/presentationml/2006/main">
  <p:tag name="AS_UNIQUEID" val="36"/>
</p:tagLst>
</file>

<file path=ppt/tags/tag213.xml><?xml version="1.0" encoding="utf-8"?>
<p:tagLst xmlns:p="http://schemas.openxmlformats.org/presentationml/2006/main">
  <p:tag name="AS_UNIQUEID" val="619"/>
</p:tagLst>
</file>

<file path=ppt/tags/tag214.xml><?xml version="1.0" encoding="utf-8"?>
<p:tagLst xmlns:p="http://schemas.openxmlformats.org/presentationml/2006/main">
  <p:tag name="AS_UNIQUEID" val="1788"/>
</p:tagLst>
</file>

<file path=ppt/tags/tag215.xml><?xml version="1.0" encoding="utf-8"?>
<p:tagLst xmlns:p="http://schemas.openxmlformats.org/presentationml/2006/main">
  <p:tag name="AS_UNIQUEID" val="178"/>
</p:tagLst>
</file>

<file path=ppt/tags/tag216.xml><?xml version="1.0" encoding="utf-8"?>
<p:tagLst xmlns:p="http://schemas.openxmlformats.org/presentationml/2006/main">
  <p:tag name="AS_UNIQUEID" val="179"/>
</p:tagLst>
</file>

<file path=ppt/tags/tag217.xml><?xml version="1.0" encoding="utf-8"?>
<p:tagLst xmlns:p="http://schemas.openxmlformats.org/presentationml/2006/main">
  <p:tag name="AS_UNIQUEID" val="180"/>
</p:tagLst>
</file>

<file path=ppt/tags/tag218.xml><?xml version="1.0" encoding="utf-8"?>
<p:tagLst xmlns:p="http://schemas.openxmlformats.org/presentationml/2006/main">
  <p:tag name="AS_UNIQUEID" val="184"/>
</p:tagLst>
</file>

<file path=ppt/tags/tag219.xml><?xml version="1.0" encoding="utf-8"?>
<p:tagLst xmlns:p="http://schemas.openxmlformats.org/presentationml/2006/main">
  <p:tag name="AS_UNIQUEID" val="181"/>
</p:tagLst>
</file>

<file path=ppt/tags/tag220.xml><?xml version="1.0" encoding="utf-8"?>
<p:tagLst xmlns:p="http://schemas.openxmlformats.org/presentationml/2006/main">
  <p:tag name="AS_UNIQUEID" val="182"/>
</p:tagLst>
</file>

<file path=ppt/tags/tag221.xml><?xml version="1.0" encoding="utf-8"?>
<p:tagLst xmlns:p="http://schemas.openxmlformats.org/presentationml/2006/main">
  <p:tag name="AS_UNIQUEID" val="183"/>
</p:tagLst>
</file>

<file path=ppt/tags/tag222.xml><?xml version="1.0" encoding="utf-8"?>
<p:tagLst xmlns:p="http://schemas.openxmlformats.org/presentationml/2006/main">
  <p:tag name="AS_UNIQUEID" val="39"/>
</p:tagLst>
</file>

<file path=ppt/tags/tag223.xml><?xml version="1.0" encoding="utf-8"?>
<p:tagLst xmlns:p="http://schemas.openxmlformats.org/presentationml/2006/main">
  <p:tag name="AS_UNIQUEID" val="1789"/>
</p:tagLst>
</file>

<file path=ppt/tags/tag224.xml><?xml version="1.0" encoding="utf-8"?>
<p:tagLst xmlns:p="http://schemas.openxmlformats.org/presentationml/2006/main">
  <p:tag name="AS_UNIQUEID" val="39"/>
</p:tagLst>
</file>

<file path=ppt/tags/tag225.xml><?xml version="1.0" encoding="utf-8"?>
<p:tagLst xmlns:p="http://schemas.openxmlformats.org/presentationml/2006/main">
  <p:tag name="AS_UNIQUEID" val="40"/>
</p:tagLst>
</file>

<file path=ppt/tags/tag226.xml><?xml version="1.0" encoding="utf-8"?>
<p:tagLst xmlns:p="http://schemas.openxmlformats.org/presentationml/2006/main">
  <p:tag name="AS_UNIQUEID" val="41"/>
</p:tagLst>
</file>

<file path=ppt/tags/tag227.xml><?xml version="1.0" encoding="utf-8"?>
<p:tagLst xmlns:p="http://schemas.openxmlformats.org/presentationml/2006/main">
  <p:tag name="AS_UNIQUEID" val="42"/>
</p:tagLst>
</file>

<file path=ppt/tags/tag228.xml><?xml version="1.0" encoding="utf-8"?>
<p:tagLst xmlns:p="http://schemas.openxmlformats.org/presentationml/2006/main">
  <p:tag name="AS_UNIQUEID" val="43"/>
</p:tagLst>
</file>

<file path=ppt/tags/tag229.xml><?xml version="1.0" encoding="utf-8"?>
<p:tagLst xmlns:p="http://schemas.openxmlformats.org/presentationml/2006/main">
  <p:tag name="AS_UNIQUEID" val="621"/>
</p:tagLst>
</file>

<file path=ppt/tags/tag230.xml><?xml version="1.0" encoding="utf-8"?>
<p:tagLst xmlns:p="http://schemas.openxmlformats.org/presentationml/2006/main">
  <p:tag name="AS_UNIQUEID" val="622"/>
</p:tagLst>
</file>

<file path=ppt/tags/tag231.xml><?xml version="1.0" encoding="utf-8"?>
<p:tagLst xmlns:p="http://schemas.openxmlformats.org/presentationml/2006/main">
  <p:tag name="AS_UNIQUEID" val="623"/>
</p:tagLst>
</file>

<file path=ppt/tags/tag232.xml><?xml version="1.0" encoding="utf-8"?>
<p:tagLst xmlns:p="http://schemas.openxmlformats.org/presentationml/2006/main">
  <p:tag name="AS_UNIQUEID" val="1790"/>
</p:tagLst>
</file>

<file path=ppt/tags/tag233.xml><?xml version="1.0" encoding="utf-8"?>
<p:tagLst xmlns:p="http://schemas.openxmlformats.org/presentationml/2006/main">
  <p:tag name="AS_UNIQUEID" val="483"/>
</p:tagLst>
</file>

<file path=ppt/tags/tag234.xml><?xml version="1.0" encoding="utf-8"?>
<p:tagLst xmlns:p="http://schemas.openxmlformats.org/presentationml/2006/main">
  <p:tag name="AS_UNIQUEID" val="485"/>
</p:tagLst>
</file>

<file path=ppt/tags/tag235.xml><?xml version="1.0" encoding="utf-8"?>
<p:tagLst xmlns:p="http://schemas.openxmlformats.org/presentationml/2006/main">
  <p:tag name="AS_UNIQUEID" val="486"/>
</p:tagLst>
</file>

<file path=ppt/tags/tag236.xml><?xml version="1.0" encoding="utf-8"?>
<p:tagLst xmlns:p="http://schemas.openxmlformats.org/presentationml/2006/main">
  <p:tag name="AS_UNIQUEID" val="487"/>
</p:tagLst>
</file>

<file path=ppt/tags/tag237.xml><?xml version="1.0" encoding="utf-8"?>
<p:tagLst xmlns:p="http://schemas.openxmlformats.org/presentationml/2006/main">
  <p:tag name="AS_UNIQUEID" val="488"/>
</p:tagLst>
</file>

<file path=ppt/tags/tag238.xml><?xml version="1.0" encoding="utf-8"?>
<p:tagLst xmlns:p="http://schemas.openxmlformats.org/presentationml/2006/main">
  <p:tag name="AS_UNIQUEID" val="470"/>
</p:tagLst>
</file>

<file path=ppt/tags/tag2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0.xml><?xml version="1.0" encoding="utf-8"?>
<p:tagLst xmlns:p="http://schemas.openxmlformats.org/presentationml/2006/main">
  <p:tag name="AS_UNIQUEID" val="1791"/>
</p:tagLst>
</file>

<file path=ppt/tags/tag241.xml><?xml version="1.0" encoding="utf-8"?>
<p:tagLst xmlns:p="http://schemas.openxmlformats.org/presentationml/2006/main">
  <p:tag name="AS_UNIQUEID" val="630"/>
</p:tagLst>
</file>

<file path=ppt/tags/tag242.xml><?xml version="1.0" encoding="utf-8"?>
<p:tagLst xmlns:p="http://schemas.openxmlformats.org/presentationml/2006/main">
  <p:tag name="AS_UNIQUEID" val="631"/>
</p:tagLst>
</file>

<file path=ppt/tags/tag243.xml><?xml version="1.0" encoding="utf-8"?>
<p:tagLst xmlns:p="http://schemas.openxmlformats.org/presentationml/2006/main">
  <p:tag name="AS_UNIQUEID" val="632"/>
</p:tagLst>
</file>

<file path=ppt/tags/tag244.xml><?xml version="1.0" encoding="utf-8"?>
<p:tagLst xmlns:p="http://schemas.openxmlformats.org/presentationml/2006/main">
  <p:tag name="AS_UNIQUEID" val="633"/>
</p:tagLst>
</file>

<file path=ppt/tags/tag245.xml><?xml version="1.0" encoding="utf-8"?>
<p:tagLst xmlns:p="http://schemas.openxmlformats.org/presentationml/2006/main">
  <p:tag name="AS_UNIQUEID" val="634"/>
</p:tagLst>
</file>

<file path=ppt/tags/tag246.xml><?xml version="1.0" encoding="utf-8"?>
<p:tagLst xmlns:p="http://schemas.openxmlformats.org/presentationml/2006/main">
  <p:tag name="AS_UNIQUEID" val="635"/>
</p:tagLst>
</file>

<file path=ppt/tags/tag247.xml><?xml version="1.0" encoding="utf-8"?>
<p:tagLst xmlns:p="http://schemas.openxmlformats.org/presentationml/2006/main">
  <p:tag name="AS_UNIQUEID" val="636"/>
</p:tagLst>
</file>

<file path=ppt/tags/tag248.xml><?xml version="1.0" encoding="utf-8"?>
<p:tagLst xmlns:p="http://schemas.openxmlformats.org/presentationml/2006/main">
  <p:tag name="AS_UNIQUEID" val="637"/>
</p:tagLst>
</file>

<file path=ppt/tags/tag249.xml><?xml version="1.0" encoding="utf-8"?>
<p:tagLst xmlns:p="http://schemas.openxmlformats.org/presentationml/2006/main">
  <p:tag name="AS_UNIQUEID" val="638"/>
</p:tagLst>
</file>

<file path=ppt/tags/tag250.xml><?xml version="1.0" encoding="utf-8"?>
<p:tagLst xmlns:p="http://schemas.openxmlformats.org/presentationml/2006/main">
  <p:tag name="AS_UNIQUEID" val="639"/>
</p:tagLst>
</file>

<file path=ppt/tags/tag251.xml><?xml version="1.0" encoding="utf-8"?>
<p:tagLst xmlns:p="http://schemas.openxmlformats.org/presentationml/2006/main">
  <p:tag name="AS_UNIQUEID" val="640"/>
</p:tagLst>
</file>

<file path=ppt/tags/tag252.xml><?xml version="1.0" encoding="utf-8"?>
<p:tagLst xmlns:p="http://schemas.openxmlformats.org/presentationml/2006/main">
  <p:tag name="AS_UNIQUEID" val="641"/>
</p:tagLst>
</file>

<file path=ppt/tags/tag253.xml><?xml version="1.0" encoding="utf-8"?>
<p:tagLst xmlns:p="http://schemas.openxmlformats.org/presentationml/2006/main">
  <p:tag name="AS_UNIQUEID" val="642"/>
</p:tagLst>
</file>

<file path=ppt/tags/tag254.xml><?xml version="1.0" encoding="utf-8"?>
<p:tagLst xmlns:p="http://schemas.openxmlformats.org/presentationml/2006/main">
  <p:tag name="AS_UNIQUEID" val="643"/>
</p:tagLst>
</file>

<file path=ppt/tags/tag255.xml><?xml version="1.0" encoding="utf-8"?>
<p:tagLst xmlns:p="http://schemas.openxmlformats.org/presentationml/2006/main">
  <p:tag name="AS_UNIQUEID" val="644"/>
</p:tagLst>
</file>

<file path=ppt/tags/tag256.xml><?xml version="1.0" encoding="utf-8"?>
<p:tagLst xmlns:p="http://schemas.openxmlformats.org/presentationml/2006/main">
  <p:tag name="AS_UNIQUEID" val="1643"/>
</p:tagLst>
</file>

<file path=ppt/tags/tag257.xml><?xml version="1.0" encoding="utf-8"?>
<p:tagLst xmlns:p="http://schemas.openxmlformats.org/presentationml/2006/main">
  <p:tag name="AS_UNIQUEID" val="1644"/>
</p:tagLst>
</file>

<file path=ppt/tags/tag258.xml><?xml version="1.0" encoding="utf-8"?>
<p:tagLst xmlns:p="http://schemas.openxmlformats.org/presentationml/2006/main">
  <p:tag name="AS_UNIQUEID" val="1792"/>
</p:tagLst>
</file>

<file path=ppt/tags/tag259.xml><?xml version="1.0" encoding="utf-8"?>
<p:tagLst xmlns:p="http://schemas.openxmlformats.org/presentationml/2006/main">
  <p:tag name="AS_UNIQUEID" val="646"/>
</p:tagLst>
</file>

<file path=ppt/tags/tag260.xml><?xml version="1.0" encoding="utf-8"?>
<p:tagLst xmlns:p="http://schemas.openxmlformats.org/presentationml/2006/main">
  <p:tag name="AS_UNIQUEID" val="647"/>
</p:tagLst>
</file>

<file path=ppt/tags/tag261.xml><?xml version="1.0" encoding="utf-8"?>
<p:tagLst xmlns:p="http://schemas.openxmlformats.org/presentationml/2006/main">
  <p:tag name="AS_UNIQUEID" val="648"/>
</p:tagLst>
</file>

<file path=ppt/tags/tag262.xml><?xml version="1.0" encoding="utf-8"?>
<p:tagLst xmlns:p="http://schemas.openxmlformats.org/presentationml/2006/main">
  <p:tag name="AS_UNIQUEID" val="649"/>
</p:tagLst>
</file>

<file path=ppt/tags/tag263.xml><?xml version="1.0" encoding="utf-8"?>
<p:tagLst xmlns:p="http://schemas.openxmlformats.org/presentationml/2006/main">
  <p:tag name="AS_UNIQUEID" val="650"/>
</p:tagLst>
</file>

<file path=ppt/tags/tag264.xml><?xml version="1.0" encoding="utf-8"?>
<p:tagLst xmlns:p="http://schemas.openxmlformats.org/presentationml/2006/main">
  <p:tag name="AS_UNIQUEID" val="651"/>
</p:tagLst>
</file>

<file path=ppt/tags/tag265.xml><?xml version="1.0" encoding="utf-8"?>
<p:tagLst xmlns:p="http://schemas.openxmlformats.org/presentationml/2006/main">
  <p:tag name="AS_UNIQUEID" val="1793"/>
</p:tagLst>
</file>

<file path=ppt/tags/tag266.xml><?xml version="1.0" encoding="utf-8"?>
<p:tagLst xmlns:p="http://schemas.openxmlformats.org/presentationml/2006/main">
  <p:tag name="AS_UNIQUEID" val="653"/>
</p:tagLst>
</file>

<file path=ppt/tags/tag267.xml><?xml version="1.0" encoding="utf-8"?>
<p:tagLst xmlns:p="http://schemas.openxmlformats.org/presentationml/2006/main">
  <p:tag name="AS_UNIQUEID" val="654"/>
</p:tagLst>
</file>

<file path=ppt/tags/tag268.xml><?xml version="1.0" encoding="utf-8"?>
<p:tagLst xmlns:p="http://schemas.openxmlformats.org/presentationml/2006/main">
  <p:tag name="AS_UNIQUEID" val="655"/>
</p:tagLst>
</file>

<file path=ppt/tags/tag269.xml><?xml version="1.0" encoding="utf-8"?>
<p:tagLst xmlns:p="http://schemas.openxmlformats.org/presentationml/2006/main">
  <p:tag name="AS_UNIQUEID" val="656"/>
</p:tagLst>
</file>

<file path=ppt/tags/tag270.xml><?xml version="1.0" encoding="utf-8"?>
<p:tagLst xmlns:p="http://schemas.openxmlformats.org/presentationml/2006/main">
  <p:tag name="AS_UNIQUEID" val="657"/>
</p:tagLst>
</file>

<file path=ppt/tags/tag271.xml><?xml version="1.0" encoding="utf-8"?>
<p:tagLst xmlns:p="http://schemas.openxmlformats.org/presentationml/2006/main">
  <p:tag name="AS_UNIQUEID" val="658"/>
</p:tagLst>
</file>

<file path=ppt/tags/tag272.xml><?xml version="1.0" encoding="utf-8"?>
<p:tagLst xmlns:p="http://schemas.openxmlformats.org/presentationml/2006/main">
  <p:tag name="AS_UNIQUEID" val="1869"/>
</p:tagLst>
</file>

<file path=ppt/tags/tag273.xml><?xml version="1.0" encoding="utf-8"?>
<p:tagLst xmlns:p="http://schemas.openxmlformats.org/presentationml/2006/main">
  <p:tag name="AS_UNIQUEID" val="1870"/>
</p:tagLst>
</file>

<file path=ppt/tags/tag27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6">
      <vt:lpstr>Arial</vt:lpstr>
      <vt:lpstr>Calibri</vt:lpstr>
      <vt:lpstr>微软雅黑</vt:lpstr>
      <vt:lpstr>宋体</vt:lpstr>
      <vt:lpstr>黑体</vt:lpstr>
      <vt:lpstr>楷体</vt:lpstr>
      <vt:lpstr>Times New Roman</vt:lpstr>
      <vt:lpstr>华文楷体</vt:lpstr>
      <vt:lpstr>华文仿宋</vt:lpstr>
      <vt:lpstr>Gill Sans</vt:lpstr>
      <vt:lpstr>Wingdings</vt:lpstr>
      <vt:lpstr>仿宋</vt:lpstr>
      <vt:lpstr>Office Theme</vt:lpstr>
      <vt:lpstr>PowerPoint Presentation</vt:lpstr>
      <vt:lpstr>PowerPoint Presentation</vt:lpstr>
      <vt:lpstr>本文的论证思路：首先，开宗明义，点出时代需要工匠精神，接着，引用《说文解字》观点，并从正反两个方面论证工匠精神的内涵。最后，总结全文，深化论题，时代需要工匠精神，倡导工匠精神。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任务三：作者主要运用了哪些论证方法来论证自己的观点？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2024-09-20T21:31:30.478</cp:lastPrinted>
  <dcterms:created xsi:type="dcterms:W3CDTF">2024-09-20T13:31:30Z</dcterms:created>
  <dcterms:modified xsi:type="dcterms:W3CDTF">2024-09-20T13:31:32Z</dcterms:modified>
</cp:coreProperties>
</file>