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C95406-B654-4D3F-9040-4FB06A15C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B83D0E-1C37-41E5-84E7-62030E594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2301E8-261D-48D5-BFF8-82B4F6961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CC04AF-6B5F-4AB6-9A0E-77451D66F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44AB07-8694-48DB-BF84-67B4674E2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300D94-00F2-43FE-A62A-0E509349A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ED56DF-87D2-47E2-A7B6-00B8B0D9B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5EE7FB-5255-47E7-923C-076037AED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531934-BB27-4D04-AF36-919E18246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E97CD1-5BBF-41AB-9B4D-5BE9AFB41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C53AF8-EC29-4E7A-9978-A6041DDBE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6230040214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106.中医养生缓解腹胀不适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中医对腹胀不适的认识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中医养生缓解腹胀不适的方法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中医养生缓解腹胀不适的实践应用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现代医学对腹胀不适的认识和处理方法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总结和展望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弘扬中医文化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应对腹胀不适的普遍性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腹胀不适是一种常见的消化系统症状，给人们的生活和工作带来诸多不便。中医养生注重整体调理和预防为主，通过科学合理的养生方法，可以有效缓解腹胀不适，提高人们的生活质量。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中医作为中国传统文化的重要组成部分，其独特的养生理念和方法对于促进人体健康具有积极作用。通过介绍中医养生缓解腹胀不适的方法，可以进一步弘扬中医文化，让更多人了解并认同中医的价值。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腹胀不适通常表现为腹部胀满、疼痛或不适感，可能伴随有恶心、呕吐、食欲不振等症状。长期腹胀不适还可能导致营养不良、精神焦虑等问题。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对生活的影响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腹胀不适会影响人们的饮食和睡眠，降低生活质量。在工作中，腹胀不适可能导致注意力不集中，影响工作效率。长期腹胀不适还可能引发其他健康问题，如胃炎、胃溃疡等。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腹胀不适的症状和影响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中医对腹胀不适的认识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饮食不节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情志失调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外感时邪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素体脾虚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腹胀不适的病因和病机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过食生冷、油腻、辛辣等食物，损伤脾胃，导致运化失常，水谷精微不能输布，而产生腹胀。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忧思恼怒，气机郁滞，肝木克脾土，脾胃升降失常，导致腹胀。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脾胃虚弱，运化无力，水谷精微不能输布，而产生腹胀。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感受寒湿、湿热等外邪，阻滞中焦，脾胃运化失职，导致腹胀。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01200" y="4075200"/>
            <a:ext cx="10990800" cy="0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257147" y="2030095"/>
            <a:ext cx="0" cy="42300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1142086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78905" y="1767350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2086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478905" y="4317885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542696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辨证求因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2696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辨证论治与辨病论治相结合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22201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审因论治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2201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注重预防和调护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中医辨证施治的原则和方法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542696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根据腹胀的部位、性质、程度及伴随症状，结合患者的体质、饮食、情志等因素，综合分析，明确腹胀的病因和病机。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22201" y="2043430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针对腹胀的病因和病机，采用相应的治疗方法。如因饮食不节所致者，治以消食导滞；因情志失调所致者，治以疏肝理气；因外感时邪所致者，治以祛邪解表；因素体脾虚所致者，治以健脾益气。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42696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在辨证求因、审因论治的基础上，结合现代医学的检查手段，对腹胀进行辨病论治。如对于慢性胃炎、胃溃疡等引起的腹胀，可采用中西医结合的治疗方法，提高疗效。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27295" y="4622092"/>
            <a:ext cx="4313071" cy="194640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中医强调“未病先防”，在日常生活中应注意饮食有节、起居有序、情志调畅，以预防腹胀的发生。同时，对于已经出现的腹胀症状，应注重调护，如避免过度劳累、保持情绪稳定、饮食宜清淡易消化等。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中医养生缓解腹胀不适的方法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5820196" y="3941016"/>
            <a:ext cx="553402" cy="457486"/>
          </a:xfrm>
          <a:custGeom>
            <a:rect l="l" t="t" r="r" b="b"/>
            <a:pathLst>
              <a:path w="287" h="236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饮食有节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寒热适宜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清淡易消化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忌食辛辣油腻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饮食调理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根据自身体质选择适宜的食物温度，避免过冷过热刺激胃肠道。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避免过饥过饱，定时定量，以免损伤脾胃功能。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辛辣油腻食物会刺激胃肠道，加重腹胀不适，应尽量避免。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选择清淡、易消化的食物，如稀粥、面条、蔬菜等，减轻胃肠道负担。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饭后适当散步，有助于促进胃肠蠕动，缓解腹胀。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散步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太极拳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瑜伽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太极拳动作缓慢柔和，有助于调节呼吸，促进气血流通，缓解腹胀不适。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瑜伽中的某些体式可以按摩腹部器官，促进消化，缓解腹胀。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运动锻炼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避免过度焦虑、抑郁等负面情绪，以免加重腹胀不适。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076" r="3076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保持心情舒畅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选择舒缓的音乐，有助于放松身心，缓解腹胀。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听音乐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通过冥想调整呼吸和意识，达到身心和谐的状态，有助于缓解腹胀不适。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冥想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情志调养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https://d.book118.com/946230040214010040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2024-09-07T09:56:14.053</cp:lastPrinted>
  <dcterms:created xsi:type="dcterms:W3CDTF">2024-09-07T01:56:14Z</dcterms:created>
  <dcterms:modified xsi:type="dcterms:W3CDTF">2024-09-07T01:56:16Z</dcterms:modified>
</cp:coreProperties>
</file>