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9B68A-8997-41AE-80C3-77A45B89C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1DBDB-AD82-4B5E-A576-62567B2EA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7703F-7D47-4A08-AD6E-426B38BA6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8FBF1-C9D3-478B-B9DE-D16F1F441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272901-BD3F-4D8A-8BD5-A414119CC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0110A-15DA-4284-90A5-C21142CA7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B9C8C4-8142-4801-8F11-58284C004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0CCDA-F965-4723-9F54-889470605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C2CD9-AEBA-4716-8F91-B880F092C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08977-B1C6-4F16-AD7D-37D94D70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EC542-6E36-4F9D-A356-953075620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3021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脑瘫患者排痰护理查房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脑瘫患者排痰护理概述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脑瘫患者的排痰护理方法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脑瘫患者排痰护理的实践与案例分析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脑瘫患者排痰护理的未来发展与展望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脑瘫患者排痰护理概述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693" r="206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脑瘫患者的排痰问题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脑瘫患者的排痰问题需要特别关注，及时采取措施进行护理和治疗。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脑瘫患者由于肌肉控制和吞咽功能受限，容易发生排痰困难，导致呼吸道阻塞和肺部感染。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82" r="305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通过排痰护理，可以帮助脑瘫患者及时排出呼吸道内的痰液，保持呼吸道通畅，预防呼吸道阻塞和肺部感染。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有效的排痰护理可以改善脑瘫患者的呼吸状况，提高生活质量，使患者更加舒适和安全。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排痰护理的重要性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评估与观察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保持呼吸道湿润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协助排痰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排痰护理的基本原则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919" r="1491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定期评估患者的排痰情况，观察痰液的颜色、量和性质，以及患者的呼吸状况和症状。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通过定期给患者喝水、使用加湿器等方法，保持呼吸道湿润，有利于痰液的排出。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根据患者的具体情况，采用适当的排痰方法，如拍背、吸痰等，协助患者排出痰液。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保持室内空气清新，定期消毒，预防患者发生呼吸道感染。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脑瘫患者的排痰护理方法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每2小时为患者翻身拍背1次，有助于松动痰液，促进排痰。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定期翻身拍背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572" r="1957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及时清除口鼻分泌物，确保呼吸道通畅，防止痰液堵塞。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根据患者情况适当吸氧，有助于改善呼吸功能，促进排痰。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常规护理方法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使用振动排痰机等机械排痰设备，通过物理振动帮助松动和排出痰液。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机械排痰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使用气道湿化装置，通过湿化气体来稀释痰液，便于咳出。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气道湿化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对于严重排痰困难的患者，可采用吸痰方式清除痰液。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吸痰护理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密切观察患者的呼吸、体温、脉搏等指标，及时发现异常情况。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708" r="17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避免使用过多的镇静药物，以免影响患者的咳嗽反射和排痰能力。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避免过度镇静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458" b="84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83" r="1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加强口腔护理，定期更换吸痰管等物品，预防交叉感染。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脑瘫患者排痰护理的实践与案例分析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https://d.book118.com/946230211205010044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2024-09-13T06:31:55.293</cp:lastPrinted>
  <dcterms:created xsi:type="dcterms:W3CDTF">2024-09-12T22:31:55Z</dcterms:created>
  <dcterms:modified xsi:type="dcterms:W3CDTF">2024-09-12T22:31:57Z</dcterms:modified>
</cp:coreProperties>
</file>