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FD3AE3-B318-49E2-B41A-2CD6A4BB4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FDB1F-8C42-4D51-86C6-CE95B6284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A0F6F8-1441-4BD3-A4F6-C91EC6520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EBE882-817C-4B73-9469-753DB92879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CE256D-25C4-40E0-9C2F-07A2F100CA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628358-BFC1-400C-A85D-235DA2E6D7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111C00-D36A-45F5-BCFB-A9805C4DFC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2A4172-3DBC-41A2-B700-8B2B63588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871115-E322-444D-ACF9-3877BE935F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4F732-E87A-40A8-A080-FF85F7C29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E9BD8B-0279-4A44-9316-3A844BE27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23103503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对流层受热过程气压带风带季节移动概要</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对流层受热过程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气压带与风带</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季节移动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气压带风带的季节移动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对流层受热过程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对流层的定义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对流层是大气的最低层，紧接地表，集中了约75%的大气质量和90%的水汽质量。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对流层具有随高度增加气温降低、密度减小、气流上升和垂直对流强烈等特征。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气温变化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对流层的气温随高度增加而降低，这是因为太阳辐射主要被地面吸收，地表温度较高，导致近地面的空气温度较高，而高处的空气温度较低。</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密度变化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对流层的空气密度随高度增加而减小，这是因为空气分子受到的地球引力随高度增加而减小，导致空气分子的分布越来越稀疏。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气流运动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对流层中的气流运动非常复杂，包括上升和下降气流，以及不同高度上的水平气流。这些气流运动对天气和气候变化有重要影响。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对流层的特征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地面辐射加热</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太阳辐射主要被地面吸收，转化为热能加热对流层。同时，地面的长波辐射也会加热对流层中的空气。</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空气与地面的热量交换</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流层中的空气与地面之间进行热量交换，当空气温度高于地面温度时，空气会吸收地面的热量而上升；当空气温度低于地面温度时，空气会向地面释放热量而下沉。这种热量交换会导致空气的垂直运动和天气的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对流层的受热过程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气压带与风带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气压带和风带是地球大气层中由于地球自转和地球各纬度加热不均而形成的带状区域。</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根据形成原因，气压带可分为热力高压和动力高压，风带可分为行星风系和季风风系。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分类</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由于地球表面加热不均，导致空气在赤道上升、极地下降，形成气压差异，进而形成气压带。</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动力因素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地球自转产生的角动量守恒，导致空气在极地和赤道之间往复运动，形成风带。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热力因素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形成原理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气压带</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包括赤道低气压带、副热带高气压带、副极地低气压带和极地高气压带。各气压带具有不同的气候特点和影响。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风带</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包括信风带、西风带和东风带。各风带具有不同的风向和气候影响，如信风带的东风和西风带的西风。</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分布与特点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季节移动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https://d.book118.com/946231035035010100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2024-09-24T03:11:40.975</cp:lastPrinted>
  <dcterms:created xsi:type="dcterms:W3CDTF">2024-09-23T19:11:40Z</dcterms:created>
  <dcterms:modified xsi:type="dcterms:W3CDTF">2024-09-23T19:11:42Z</dcterms:modified>
</cp:coreProperties>
</file>