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B98D5-6A8F-4C33-9B6B-9563C85B4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15502-D58E-4458-B4D5-A269E54F0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4D22E-3D91-4355-AFDE-7731ABECC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DC140-10B7-4863-96E2-79D544E31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9F8536-35C1-460C-BB87-8D688D6B1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49B4A6-42B3-4213-BEA1-E25F1D0FA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709F59-B9C8-422F-BD12-886404487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F6CA5-E1DA-4E45-BC3B-B0D1C6D4B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AD716-D4B0-48C0-B8F6-44884149C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EB087-F108-447A-ADF4-572B7DE17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8AEDF-20E7-4835-A041-5EF963D13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32214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利用SWOT分析解决个人职业挑战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个人职业现状SWOT分析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针对优势的职业发展策略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针对劣势的职业发展策略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把握职业机会的策略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应对职业威胁的策略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个人在职业生涯中常面临各种挑战，如职业定位、发展规划、能力提升等，需要找到有效的应对方法。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通过SWOT分析，个人可以全面了解自身的优势和劣势，以及外部的机会和威胁，从而制定针对性的职业策略，提升职业竞争力。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应对职业挑战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SWOT分析是一种常用的战略分析工具，通过对个人或组织的内部优势（Strengths）、劣势（Weaknesses）以及外部机会（Opportunities）和威胁（Threats）进行深入分析，为制定职业规划和决策提供重要依据。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通过SWOT分析，个人可以清晰地认识到自己的职业特长和潜在能力，从而找到适合自己的职业方向。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分析外部环境和市场需求，发现潜在的职业机会和发展空间，为个人职业发展提供新的思路。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识别潜在的职业威胁和挑战，提前制定应对措施，降低职业风险。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根据SWOT分析结果，制定符合个人实际情况的职业策略和发展规划，提升职业发展的针对性和有效性。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明确个人职业定位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规避职业风险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制定职业策略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发现职业机会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个人职业现状SWOT分析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具备扎实的专业基础和丰富的实践经验，能够迅速适应和解决工作中的问题。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与同事和领导建立了良好的人际关系，有利于团队协作和沟通。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具备较强的创新意识和能力，能够提出新的想法和解决方案。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劣势分析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在面对压力和挑战时，情绪控制能力有待提高。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情绪控制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学习能力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虽然具备一定的学习能力，但在某些领域仍需加强。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在时间管理方面存在不足，有时会导致工作效率低下。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所在行业处于快速发展阶段，提供了更多的职业机会和发展空间。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公司鼓励员工内部晋升和转岗，提供了更多的职业发展可能性。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公司提供了丰富的培训和学习资源，有助于提升个人能力和竞争力。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培训和学习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机会分析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政策变化可能对个人职业发展产生不利影响，需要密切关注政策动态并做好应对。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所在行业竞争激烈，需要不断提高个人能力和竞争力才能保持优势。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行业技术不断更新换代，需要持续学习和适应新的技术趋势。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针对优势的职业发展策略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向同事、上级或专业人士寻求反馈，了解自己在工作中的表现，以便更好地发挥个人特长。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展示优势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在工作中主动展示自己的特长和优势，争取更多的机会和资源，提升职业竞争力。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识别个人特长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通过自我评估和职业测评，明确自己的优势和特长，如沟通能力、领导力、创新思维等。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发挥个人特长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53" r="113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通过参加培训课程、在线学习、阅读专业书籍等方式，不断提升自己的专业技能和知识水平。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积极参与项目实践，将所学知识应用到实际工作中，提高技能熟练度和解决问题的能力。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寻找业内的导师或专业人士，向其请教和学习，获取更多的实践经验和职业发展建议。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寻求导师指导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提升专业技能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55" r="1125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参加社交活动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积极参加行业会议、研讨会、社交聚会等活动，结识更多的人脉资源。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维护人际关系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定期与同事、朋友、合作伙伴保持联系，建立良好的人际关系网络，为职业发展提供更多机会和资源。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寻求合作机会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主动寻找与自己职业目标相符的合作机会，与他人共同完成项目或任务，提升个人影响力和团队协作能力。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拓展人际关系网络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针对劣势的职业发展策略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https://d.book118.com/946232214040010045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2024-09-13T22:06:10.879</cp:lastPrinted>
  <dcterms:created xsi:type="dcterms:W3CDTF">2024-09-13T14:06:10Z</dcterms:created>
  <dcterms:modified xsi:type="dcterms:W3CDTF">2024-09-13T14:06:13Z</dcterms:modified>
</cp:coreProperties>
</file>