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BBD9D3-A892-4BF9-917D-671C3E57A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EB7A30-E4F3-412F-9825-AB77BCA7D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F33541-4A0A-4E1E-961A-D8C69F7DF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F43237-CD6D-477F-9AAC-3D70C9D17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45EF4F-8CEC-48E7-BC70-529095454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BF4DB6-5BFE-44D4-A274-7ABB4F7755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55A22D-4FF1-4CA9-98C4-15214C284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A68E39-D24A-40C1-B0D3-920851D83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7A9E55-EEDB-475D-98A5-56845B46D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B04455-0213-47B1-B8CA-55F8400F0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B7C251-9600-4D54-B57C-EF90E9B0D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23311201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激励服务行业人员的潜能和个人发展动力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服务行业人员现状与挑战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激励潜能：提升服务质量与效率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个人发展动力：实现职业成长与价值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激励策略与实践：激发潜能与发展动力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案例分析与启示：成功激励服务行业人员的经验借鉴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698" b="6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服务行业快速发展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随着经济全球化和服务业的崛起，服务行业在国民经济中的比重逐渐增加，对服务人员的素质和能力要求也越来越高。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竞争压力加大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服务行业竞争日益激烈，企业为了保持竞争优势，需要不断激发服务人员的潜能和创造力。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个人发展动力不足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部分服务人员可能缺乏职业规划和目标，导致工作积极性不高，影响服务质量。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实现企业与员工共赢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激励服务人员有助于他们明确职业目标和发展方向，实现个人价值和成长。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提升员工满意度和忠诚度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有效的激励措施可以提高服务人员的满意度和忠诚度，降低人员流失率，减少招聘和培训成本。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推动服务创新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激励服务人员积极提出改进意见和建议，可以促进服务创新，提升企业在市场中的竞争力。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通过激励服务人员，可以调动他们的工作积极性和创造力，从而提高服务质量和客户满意度。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提高服务质量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优秀的服务人员是企业的重要资源，通过激励可以吸引和留住人才，增强企业的竞争力。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通过合理的激励措施，企业可以激发员工的潜能，实现企业与员工的共同发展，达到双赢的效果。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激励服务行业人员的重要性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服务行业人员现状与挑战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服务行业人员来自不同背景和专业领域，包括餐饮、旅游、医疗、教育等。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人员构成多样化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工作压力较大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薪资水平参差不齐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服务行业人员常常面临客户的高期望和快速响应的要求，工作压力较大。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不同服务行业的薪资水平差异较大，一些行业的薪资普遍偏低。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服务行业人员现状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培训和发展机会不足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一些服务行业缺乏对员工的培训和发展机会，导致员工技能提升缓慢，职业发展空间有限。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激励措施缺乏针对性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部分服务行业在激励员工方面缺乏针对性措施，无法有效激发员工的潜能和工作动力。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人员流动率高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由于工作压力大、薪资水平低等原因，服务行业人员流动率较高，影响服务质量和客户满意度。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3833" r="38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激励潜能：提升服务质量与效率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780" r="2178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通过了解服务行业人员的内在需求和动机，创造有利于潜能发挥的环境和条件，从而激发其积极性和创造力。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潜能激发原理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采用物质激励、精神激励、情感激励等多种手段，根据个体差异和实际需求进行有针对性的激励。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潜能激发的原理与方法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定期开展专业技能培训和知识更新课程，提高服务行业人员的专业素养和服务水平。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鼓励服务行业人员积极参与实际工作，通过实践经验的积累不断提升自身能力。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提升服务技能与知识水平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实践锻炼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培训与教育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强化团队意识和协作精神，促进团队成员之间的沟通与协作，形成高效的工作氛围。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鼓励服务行业人员敢于尝试新思路和新方法，培养创新意识和创新能力，推动服务行业的创新与发展。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607" r="2260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增强团队协作能力与创新意识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https://d.book118.com/946233112010010050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2024-09-15T03:33:16.281</cp:lastPrinted>
  <dcterms:created xsi:type="dcterms:W3CDTF">2024-09-14T19:33:16Z</dcterms:created>
  <dcterms:modified xsi:type="dcterms:W3CDTF">2024-09-14T19:33:18Z</dcterms:modified>
</cp:coreProperties>
</file>