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138037-18D7-4BE1-9DB3-A4A057B75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FFA3-F7FD-472E-B6DF-C476E56FC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0C86C-2FF7-450C-9A06-A96C158F6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76805-415A-47D5-8288-9CC94CFE4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868C76-31AA-4F6A-8E0A-CFADEA35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FC17A1-D6C9-44F7-8EA2-35A667757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6F6DE0-1C68-4701-A2B4-F1967F7EE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A3B38-0C6D-4778-9CCD-C08A1D2F3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E492CC-5CBA-47DC-9BEF-B6629C98B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65336-E9EE-4F93-A7E1-66EBD5A0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C6472-FB5C-4D55-812A-225F7E9C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33120122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项目问题分析和问题解决方案跟踪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实施方案及跟踪监控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项目所处行业的发展趋势、市场规模、竞争格局等。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项目缘起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项目发起企业的历史、业务范围、市场地位等。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项目发起的初衷、目的和预期成果。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项目目标设定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总体目标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项目的整体目标，包括短期和长期目标。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项目在各个阶段需要达成的具体目标，以及衡量目标达成情况的指标。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目标可行性分析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对项目目标的合理性、可实现性进行评估。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项目团队的组成人员、角色和职责。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团队成员的专业背景、技能和经验。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团队成员在项目中的具体分工和协作方式。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团队组成与分工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通过设计问卷，收集项目相关人员对问题的看法和意见，从而识别出存在的问题。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与项目相关人员进行面对面交流，深入了解他们对项目的看法和存在的问题。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直接观察项目运行过程，记录其中出现的问题和异常情况。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根据问题需要解决的紧迫程度进行分类，如紧急、较紧急、一般等。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根据问题对项目的影响程度进行分类，如严重、较严重、一般等。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可解决性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根据问题的可解决程度进行分类，如可解决、较难解决、无法解决等。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问题分类标准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对识别出的问题进行风险分析，评估其可能对项目造成的影响和损失。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根据问题的严重性、紧急性和可解决性，对问题进行优先级排序。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从排序结果中筛选出对项目影响最大、最需要解决的问题作为关键问题。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关键问题确定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关键问题筛选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对数据进行分类、筛选和整理，以便更好地分析和理解问题。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通过图表、图像等方式将数据可视化，更直观地展示问题。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收集项目相关的数据，包括项目文档、会议记录、进度报告等。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通过分析问题的因果关系，找出问题的根本原因。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因果分析法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将问题层层分解，构建故障树，从而找出问题的根源。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故障树分析法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通过连续提问为什么（Why）和如何（How）等问题，深入挖掘问题的本质。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5W1H分析法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原因分析方法论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https://d.book118.com/946233120122010043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2024-09-11T11:40:46.989</cp:lastPrinted>
  <dcterms:created xsi:type="dcterms:W3CDTF">2024-09-11T03:40:47Z</dcterms:created>
  <dcterms:modified xsi:type="dcterms:W3CDTF">2024-09-11T03:40:49Z</dcterms:modified>
</cp:coreProperties>
</file>