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2FCC-A0E7-4098-9980-0EB4EC02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4651C-5CD5-4CEA-9A8A-8DFCE822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72F1A-853A-4E42-A709-345587DC9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912A7-8A83-4155-A26D-63D5F8F9E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551CC-1AE7-46E0-B5CB-88B51B40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B52F5-FE95-415D-9D83-4E8E1B4D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AC69E-DB58-4946-ABD3-D86D4887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411A5-6067-4522-8C68-2304E04B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5DE0-562F-474B-88D7-50C7BC9E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B5AFF-0118-41CA-8364-85BBC347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5C057-7CA0-4A43-BF83-9C7C50FD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33200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2023年驾驶员交通安全教育培训知识课件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交通安全法律法规</a:t>
            </a:r>
          </a:p>
          <a:p>
            <a:r>
              <a:t>驾驶员职业道德与素质提升</a:t>
            </a:r>
          </a:p>
          <a:p>
            <a:r>
              <a:t>车辆安全性能检查与维护保养</a:t>
            </a:r>
          </a:p>
          <a:p>
            <a:r>
              <a:t>道路交通环境分析与风险评估</a:t>
            </a:r>
          </a:p>
          <a:p>
            <a:r>
              <a:t>防御性驾驶技能培养与实践应用</a:t>
            </a:r>
          </a:p>
          <a:p>
            <a:r>
              <a:t>事故案例分析与经验总结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交通安全法律法规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29" b="163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驾驶员资格与车辆管理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明确驾驶员的资格要求、车辆注册登记和检验制度。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道路通行规定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规定道路通行的一般规则，包括行驶速度、超车、会车、停车等行为。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交通事故处理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确立交通事故现场处理、责任认定和损害赔偿等制度。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543" b="654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违法行为的认定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明确交通违法行为的种类和认定标准。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处罚措施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规定对交通违法行为的处罚种类和幅度，如警告、罚款、暂扣或吊销驾驶证等。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处理程序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确立交通违法行为处理的程序，包括调查取证、告知权利、听取陈述申辩、作出处罚决定等步骤。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道路交通安全违法行为处理程序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规定交通事故的报告时限、报告方式和调查程序。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事故报告与调查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责任认定与赔偿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保险与救助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明确交通事故的责任认定标准和赔偿范围，包括人身损害赔偿、财产损失赔偿等。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介绍交通事故中的保险制度和救助措施，如交强险、商业险、道路救助基金等。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交通事故处理与赔偿制度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驾驶员职业道德与素质提升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遵守交通法规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严格遵守国家和地方的交通法规，做到不违章、不违法。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安全第一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始终把安全放在首位，确保自身和乘客的安全。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文明驾驶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保持文明驾驶习惯，礼让行人和其他车辆，避免路怒和攻击性驾驶行为。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诚信服务</a:t>
            </a:r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提供诚信、优质的服务，不欺诈、不宰客。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驾驶员职业道德规范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保持车辆内外清洁，穿着整洁得体。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有效沟通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与其他道路使用者保持有效沟通，正确使用灯光和喇叭等信号装置。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礼让行车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遵守交通信号和标志，主动礼让行人和其他车辆。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避免冲突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遇到交通拥堵或纠纷时，保持冷静和耐心，避免冲突升级。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文明驾驶礼仪及沟通技巧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保持冷静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遇到紧急情况时，保持冷静和理智，不惊慌失措。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快速反应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迅速评估情况并做出正确反应，如紧急制动、避让等。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求助意识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在必要时向警方或相关机构求助，寻求帮助和支持。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自我调节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学会自我调节情绪和压力，保持良好的心态和状态。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提高心理素质，应对突发情况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车辆安全性能检查与维护保养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轮胎检查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灯光检查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检查近光灯、远光灯、转向灯等是否正常工作，保证夜间行车安全。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油液检查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检查发动机机油、刹车油、冷却液等油液是否充足，有无泄漏现象。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包括胎压、磨损情况、裂纹等，确保轮胎处于良好状态。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刹车系统检查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测试刹车灵敏度，检查刹车片磨损情况，确保刹车系统正常工作。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车辆日常检查项目和方法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发动机故障</a:t>
            </a:r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识别发动机异响、抖动等异常情况，及时检修，避免严重损坏。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电气系统故障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处理车辆无法启动、灯光不亮等电气问题，确保车辆正常运行。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底盘故障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发现车辆行驶不稳、跑偏等底盘问题，及时进行四轮定位、动平衡等维修操作。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空调系统故障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诊断空调制冷效果不佳、异味等问题，进行相应维修和保养。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常见故障识别与排除技巧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春季保养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重点关注空调系统清洁和花粉过滤器的更换，确保驾驶室内空气质量。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夏季保养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加强冷却系统的检查和保养，防止发动机过热；同时关注轮胎磨损和胎压问题，确保高温天气下的行车安全。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秋季保养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检查发动机机油和刹车油是否需要更换，为即将到来的冬季做好准备。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冬季保养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注意更换冬季适用的润滑油和防冻液，确保车辆在寒冷天气下的正常运行；同时关注蓄电池的维护和保养，确保启动顺畅。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季节性保养注意事项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https://d.book118.com/946233200012010043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2024-09-10T19:54:21.525</cp:lastPrinted>
  <dcterms:created xsi:type="dcterms:W3CDTF">2024-09-10T11:54:21Z</dcterms:created>
  <dcterms:modified xsi:type="dcterms:W3CDTF">2024-09-10T11:54:23Z</dcterms:modified>
</cp:coreProperties>
</file>