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D32D3-8035-4029-8FBC-90D45DF8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9D640-57BD-47A8-84E7-62841175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85891-3E5F-478D-ADB9-C72BD829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DF39C-9BEC-4EA3-82A1-DBFCBA4F0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477F1-1C03-4FA9-9009-C8A26D3A4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761C8-F1EB-4E48-AC62-48011E0F7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A4F898-E8FA-4250-AA58-8D5D6B2C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231CC-45EC-4417-BEAB-B3DDD268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CE34F-07A9-4FE3-95EE-586116BBF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B3B81-1126-4B00-9EAA-BFD1F236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9A621-3D28-418C-B9FE-1C22DB2B0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411250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设立体育健身器材公司市场研究报告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产品类型与应用领域划分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投资风险评估与财务预测报告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智能化、个性化、家庭化健身器材成为市场新热点，推动行业创新和发展。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全球体育健身器材市场规模持续扩大，预计未来几年将保持稳健增长。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发达国家市场占比高，但新兴市场增长迅速，尤其是亚洲和拉丁美洲国家。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全球体育健身器材市场规模及增长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规模最大，竞争激烈，消费者偏好高端、智能化健身器材。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多元化需求，注重环保、健康和安全性，对创新产品接受度高。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快速增长，消费者需求多样化，中低端市场潜力巨大。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目标国家或地区市场现状及潜力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消费者需求多样化，不同年龄、性别和收入群体对健身器材有不同偏好。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购买决策受品牌、价格、功能、外观等多种因素影响，口碑和社交媒体推荐作用显著。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消费者对健身器材的安全性和易用性要求越来越高，智能化、个性化产品受欢迎。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新兴市场增长迅速，政策支持力度加大，技术创新带来市场新机遇。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市场竞争加剧，成本压力上升，消费者需求变化快速，企业需要不断提高创新能力和市场反应速度。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智能化、个性化、家庭化、绿色环保成为行业发展趋势，跨界合作和多元化经营成为企业重要战略。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竞争格局与主要厂商分析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国际知名体育健身器材公司如Technogym、Life Fitness、Precor等，拥有较高的品牌知名度和市场份额，主要集中在高端市场。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国内外厂商在产品创新、技术研发、市场营销等方面竞争激烈，共同推动体育健身器材行业的发展。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国内体育健身器材厂商如舒华体育、英派斯、金陵体育等，近年来发展迅速，逐渐在中低端市场占据主导地位，并积极向高端市场拓展。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8" r="35608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国际知名厂商的产品特点主要表现为设计新颖、功能齐全、品质卓越，同时提供个性化的定制服务，满足高端消费者的多样化需求。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国内厂商的产品特点则在于性价比高、适应性强，能够满足大众消费者的基本健身需求。此外，国内厂商在智能化、互联网+等领域创新不断，提升产品竞争力。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国际厂商的优势在于品牌影响力和全球化布局，而国内厂商的优势在于对本土市场的深入了解和快速响应能力。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主要厂商产品特点与优势比较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合作与兼并收购案例分析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近年来，国内外体育健身器材厂商之间的合作与兼并收购案例屡见不鲜。例如，国际知名厂商Technogym收购德国健身器材品牌Johnson Health Tech，以拓展其在全球市场的影响力。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国内厂商之间的合作也日益紧密，如舒华体育与英派斯达成战略合作，共同打造体育健身器材产业链，提升整体竞争力。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通过合作与兼并收购，厂商可以实现资源共享、优势互补，加快市场拓展和品牌建设。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未来几年，随着全球体育健身市场的持续增长和消费者需求的多样化，体育健身器材行业的竞争格局将继续演变。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国际厂商可能会进一步加强在高端市场的布局，同时寻求与国内厂商的合作，以拓展中低端市场。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国内厂商则有望在巩固中低端市场的基础上，逐步提升产品品质和服务水平，向高端市场进军。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此外，随着科技的进步和消费者需求的变化，智能化、个性化、互联网+等将成为体育健身器材行业的重要发展趋势。厂商需要紧跟市场变化，加强技术创新和产品研发，以适应不断变化的市场需求。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竞争格局演变趋势预测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产品类型与应用领域划分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83" r="3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有氧运动器材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力量训练器材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柔韧性训练器材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高科技健身器材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不同类型产品介绍及市场份额占比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如跑步机、椭圆机等，占据市场份额最大，约40%，主要用于提高心肺功能和减少体脂。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如瑜伽垫、瑜伽球等，市场份额约20%，用于提高身体柔韧性和平衡能力。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如杠铃、哑铃等，市场份额约30%，用于增强肌肉力量和耐力。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如智能健身镜、VR健身设备等，市场份额约10%，为新兴市场，具有较大增长潜力。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各类产品优缺点比较及适用场景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有氧运动器材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高科技健身器材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力量训练器材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柔韧性训练器材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优点在于使用广泛，效果显著；缺点在于占地面积大，价格较高。适用于家庭、健身房等场景。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优点在于针对性强，可快速增肌；缺点在于使用门槛较高，需要专业指导。适用于健身房、专业运动队等场景。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优点在于提高身体柔韧性，预防运动损伤；缺点在于效果相对较慢。适用于瑜伽馆、舞蹈室等场景。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优点在于互动性强，趣味性高；缺点在于价格昂贵，技术成熟度有待提高。适用于高端健身房、体验馆等场景。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新型产品创新点及推广策略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结合虚拟现实技术，打造沉浸式健身体验；引入人工智能算法，为用户提供个性化训练计划。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与知名健身博主、网红合作，进行产品体验和推广；举办线下体验活动，吸引潜在用户；通过社交媒体和短视频平台进行线上宣传。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https://d.book118.com/946241125004010101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2024-09-25T08:42:46.720</cp:lastPrinted>
  <dcterms:created xsi:type="dcterms:W3CDTF">2024-09-25T00:42:46Z</dcterms:created>
  <dcterms:modified xsi:type="dcterms:W3CDTF">2024-09-25T00:42:48Z</dcterms:modified>
</cp:coreProperties>
</file>