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C2C523-5E25-409B-91A7-BCB69D6780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02EE8-8CD2-4F78-A1FA-AD143FA10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1A6746-9426-4F25-B0A1-F72FDDD6A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3C80BA-2D63-4D70-99A5-35847A29C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A0620-2AE2-4AB2-8AE3-9B8A36B463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2EAD85-67BD-4E32-9D11-1E95C218C0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9D73D5-ECC0-46A7-9BF5-CB95CB7997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BE2CDA-4259-466A-9A02-CF94B6866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6D95C4-5C3D-471B-A2BB-1BFCAB9AA9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D5DFA-A42F-40C5-9CCC-68BFFE307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6C9E5D-6F3E-4210-80C4-8BE984BF7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24121412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垃圾分类与绿色城市建设</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2024-01-21</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绿色城市建设理念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垃圾分类在绿色城市建设中的作用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垃圾分类实施策略与措施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绿色城市建设中的其他环保举措</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案例分析：成功实践分享与启示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96" r="1299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85" r="329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按照垃圾的成分、属性、利用价值、对环境影响及现有处理方式，分离成同类或异类，采用不同方式进行处理的过程。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减少垃圾处理量、降低处理成本、减少土地占用、提高资源利用率、缓解环境压力，推动绿色发展和可持续发展。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国内垃圾分类现状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近年来，我国加速推进垃圾分类制度，多个城市出台相关法规和政策，引导居民进行垃圾分类。同时，垃圾处理设施不断完善，处理能力得到提升。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国外垃圾分类现状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许多发达国家已经实施严格的垃圾分类制度，建立了完善的回收体系和先进的垃圾处理技术。例如，日本、德国等国家在垃圾分类方面取得了显著成效。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156" r="19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居民分类意识不足、分类标准不统一、处理技术不成熟、监管不到位等问题制约了垃圾分类的推进。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随着环保意识的提高和技术的进步，垃圾分类产业迎来了巨大的发展机遇。政府加大投入和政策支持，企业积极参与技术创新和模式探索，共同推动垃圾分类事业的发展。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绿色城市建设理念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 r="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绿色城市是指在城市规划、设计、建设、运营等各个环节中，充分考虑生态环境因素，以可持续发展为目标，通过科学合理的手段和方法，实现城市经济、社会和环境的协调发展。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绿色城市注重环保、节能、低碳、可持续发展等方面，具有资源高效利用、环境友好、社会和谐、经济持续发展的特点。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绿色城市定义及特点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26" b="1642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构建生态安全、环境优美、经济繁荣、社会和谐的绿色城市，实现人与自然和谐共生的可持续发展。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坚持生态优先、规划引领、创新驱动、政府引导、市场运作、公众参与等原则，推动绿色城市建设。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绿色城市建设目标与原则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建设原则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建设目标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城市设计</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在城市设计中融入绿色理念，注重建筑形态、色彩、材料等方面的协调与统一，打造宜居、宜业、宜游的绿色城市空间。</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城市规划</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制定科学合理的城市规划，明确城市功能定位、空间布局、交通组织、绿化景观等内容，注重生态保护和环境质量提升。</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绿色建筑</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推广绿色建筑技术和标准，提高建筑能效和环保性能，降低建筑对环境的负面影响。</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城市绿化</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加强城市绿化建设和管理，提高城市绿化覆盖率和绿地率，改善城市生态环境。</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绿色交通</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构建便捷、高效、低碳的城市交通体系，鼓励公共交通和非机动车出行，减少机动车尾气排放。</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绿色城市规划与设计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垃圾分类在绿色城市建设中的作用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通过分类投放和收集，可将可回收垃圾进行再利用，减少对新资源的需求，提高资源利用效率。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提高资源利用率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1667" b="11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推动循环经济发展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创造经济价值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3" r="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垃圾分类有助于构建循环经济体系，将废弃物转化为再生资源，促进经济可持续发展。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垃圾分类回收产业可为社会创造更多的就业机会和经济效益，推动绿色产业的发展。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促进资源回收利用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48" b="1834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528" b="1352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减少环境污染和生态破坏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减少垃圾填埋量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通过垃圾分类，可将有害垃圾和可回收垃圾进行分离处理，减少垃圾填埋量，降低对土地资源的占用和破坏。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降低环境污染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垃圾分类有助于减少垃圾焚烧和填埋过程中产生的有害气体和渗滤液对环境的污染。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保护生态环境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通过减少垃圾对环境的污染和破坏，有助于保护生态环境，维护生态平衡。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https://d.book118.com/946241214122010043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2024-09-11T11:41:47.410</cp:lastPrinted>
  <dcterms:created xsi:type="dcterms:W3CDTF">2024-09-11T03:41:47Z</dcterms:created>
  <dcterms:modified xsi:type="dcterms:W3CDTF">2024-09-11T03:41:49Z</dcterms:modified>
</cp:coreProperties>
</file>