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A0F68-5F94-4643-AF48-3EF21E55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0B35A-34DF-4071-B806-551E797A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A7F44-7165-4804-B156-4969902B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FD081-C866-4E9A-9BAB-356C6247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D3326-12E3-40E4-B5B6-B7494283A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2CB96-20CF-49FC-A3C6-769A17B7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718BC-E3E9-4714-8084-12A432EF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61F6C-83AF-4A13-95F1-F3AC03B53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53B9A-67A0-4836-9067-A205271C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371A8-BEBF-429F-B7F5-2A9A4C96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DE55C-53F5-4C73-A667-7A4B0E38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4200020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肿瘤科护理的核心知识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肿瘤科护理技能培训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肿瘤科护理案例分享与讨论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肿瘤科护理的挑战与未来发展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肿瘤科护理是专门针对肿瘤患者的护理工作，包括对肿瘤患者的病情评估、治疗配合、病情监测和心理支持等方面。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肿瘤科护理具有高度的专业性和针对性，要求护理人员具备丰富的肿瘤知识和护理技能，能够为肿瘤患者提供全面、专业的护理服务。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肿瘤科护理能够为患者提供全面的护理服务，协助医生进行治疗，提高治疗效果。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肿瘤科护理不仅关注患者的身体健康，还关注患者的心理和社会需求，有助于提高患者的生活质量。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肿瘤科护理能够为患者提供专业的康复指导，帮助患者尽快恢复健康。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肿瘤科护理起源于20世纪初，随着医学技术的不断进步，肿瘤科护理逐渐发展壮大，成为医学领域中的一个重要分支。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随着医学技术的不断进步和人们对健康需求的不断提高，肿瘤科护理将朝着更加专业化和规范化的方向发展，同时将更加注重患者的心理和社会需求。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肿瘤科护理的核心知识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肿瘤是机体细胞异常增生形成的肿块，具有异常的形态、代谢和功能。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根据组织来源和生物学行为，肿瘤可分为良性肿瘤和恶性肿瘤。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肿瘤的发生与遗传、环境、生活习惯等多种因素相关。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肿瘤发生机制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对肿瘤病人的心理状况进行评估，了解其情绪和认知状态。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给予病人关心、安慰和支持，帮助其面对疾病和治疗带来的心理压力。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针对病人的具体情况，采取相应的心理干预措施，如认知行为疗法、放松训练等。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对肿瘤病人的疼痛程度进行评估，了解其疼痛的性质和特点。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根据疼痛程度和性质，采取相应的疼痛治疗方法，如药物治疗、物理治疗、神经阻滞等。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在疼痛治疗的基础上，给予病人疼痛护理，如心理疏导、调整卧位等。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根据病人的具体情况，为其提供科学、合理的饮食建议，如增加蛋白质、维生素的摄入等。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对肿瘤病人的营养状况进行评估，了解其营养需求和摄入情况。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对于营养状况较差的病人，采取相应的营养支持措施，如肠内营养、静脉营养等。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指导病人进行适当的功能锻炼，促进其身体功能的恢复。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帮助病人调整生活方式，如戒烟、限酒、规律作息等。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根据病人的具体情况，为其制定个性化的康复护理计划，以提高其生活质量。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肿瘤病人的康复护理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https://d.book118.com/946242000202010103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2024-09-29T01:48:07.514</cp:lastPrinted>
  <dcterms:created xsi:type="dcterms:W3CDTF">2024-09-28T17:48:07Z</dcterms:created>
  <dcterms:modified xsi:type="dcterms:W3CDTF">2024-09-28T17:48:09Z</dcterms:modified>
</cp:coreProperties>
</file>