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41CCA-300E-42A4-A8C8-F79B8264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D97AC-6E46-44F5-82DF-1788D716A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F930C-E96E-4318-9BA7-9DBEF54A6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B6621-D9D9-4342-B9C0-3F371C062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265B4-6696-49FE-A58C-6BF642603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F44F0-8D99-475B-B68E-E2E02C67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B9814-1218-4C07-835D-B0420E607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0962E-B54B-47E6-AEA6-4A170A081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2C162-0E8D-4D06-97D5-754BB5550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6A888-79C1-4931-ADF7-0503B43F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D5A6D-58CD-4C8C-AA07-CB40A4825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422341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《数控抛光机》PPT课件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数控抛光机的应用领域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数控抛光机的优势与局限性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数控抛光机的操作与维护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用途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数控抛光机是一种采用数控技术控制的抛光设备，主要用于对金属、玻璃、陶瓷等硬质材料的表面进行抛光处理。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广泛应用于机械制造、航空航天、汽车制造、电子电器、医疗器械等领域的表面处理和加工。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数控抛光机通过主轴电机驱动抛光磨具旋转，同时工件在抛光磨具的作用下进行旋转或往复运动，从而实现表面抛光处理。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工件固定在抛光磨具上，通过调整抛光磨具的旋转速度和压力，以及工件的旋转或往复运动，使抛光磨具与工件表面产生相对运动，从而达到抛光效果。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50" r="208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根据不同的应用需求和加工对象，数控抛光机可分为平面抛光机、球面抛光机、内圆抛光机等不同类型。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数控抛光机具有加工精度高、效率高、自动化程度高等优点，可实现快速、高效、高精度的表面抛光处理。同时，数控抛光机也具有操作简便、维护方便等优点。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数控抛光机的应用领域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数控抛光机在汽车制造过程中广泛应用于发动机、底盘、车身等零部件的表面抛光，提高产品外观质量和耐腐蚀性。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汽车零部件的抛光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数控抛光机也可用于汽车油漆表面的抛光，增强油漆的光泽度和附着力，提高车辆的美观度。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油漆表面的抛光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汽车制造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在航空航天领域，数控抛光机用于飞机零部件的抛光，如发动机叶片、机身等，以确保零部件的表面质量和精度要求。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由于航空航天领域对材料的要求极高，数控抛光机在处理过程中需满足严格的耐腐蚀和耐磨性要求。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耐腐蚀和耐磨性要求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飞机零部件的抛光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精密仪器对表面质量要求极高，数控抛光机能够精确控制抛光过程，满足精密仪器对表面粗糙度的要求。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表面质量的严格要求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通过数控抛光机对精密仪器进行表面处理，可以增强仪器的性能和稳定性，延长使用寿命。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提高仪器性能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精密仪器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表面处理的精细化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在电子产品制造过程中，表面处理的质量直接影响产品的性能和外观，数控抛光机能够提供精细化的表面处理。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满足高精度要求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随着电子产品的发展，对表面处理的要求越来越高，数控抛光机能够满足高精度、高质量的加工要求。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https://d.book118.com/946242234100010044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2024-09-12T16:23:03.031</cp:lastPrinted>
  <dcterms:created xsi:type="dcterms:W3CDTF">2024-09-12T08:23:03Z</dcterms:created>
  <dcterms:modified xsi:type="dcterms:W3CDTF">2024-09-12T08:23:05Z</dcterms:modified>
</cp:coreProperties>
</file>