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E5C480-973C-4F67-A9D2-9190FB385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C523D6-5F88-4713-AF56-3278BC1ED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DDA51B-0F43-4606-B280-AC5FE1F986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BEB021-2AF4-497A-85BA-782525D485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D7265D-F6E0-4FA9-9AB3-514164BE3A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F2275E-E1BD-4621-9A35-A50480995E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777626-8D03-4D8A-9258-B00F7CE237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30A50F-B20C-40E1-A9CE-C2ABD1A6C1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822262-A50F-4AAC-9D03-3DC8277AB6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271C26-70CB-4099-87E5-40C68862D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37E72-8F93-4156-B85A-F16367FA7C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00201136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组织修复与再生机制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组织修复概览：损伤部位的修复过程。
 伤口愈合过程：损伤组织的修复机制。
 组织再生机理：新组织形成的生物学机制。
 细胞增殖与分化：组织修复和再生的关键步骤。
 细胞迁移与募集：修复细胞的定向移动。
 细胞分化与重编程：组织修复中的细胞类型变化。
 组织微环境的影响：修复和再生过程的影响因素。
 修复再生障碍因素：影响修复和再生过程的障碍。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组织修复概览：损伤部位的修复过程。</a:t>
            </a:r>
          </a:p>
        </p:txBody>
      </p:sp>
      <p:sp>
        <p:nvSpPr>
          <p:cNvPr id="3" name="Subtitle 2"/>
          <p:cNvSpPr>
            <a:spLocks noGrp="1"/>
          </p:cNvSpPr>
          <p:nvPr>
            <p:ph type="subTitle" idx="1"/>
          </p:nvPr>
        </p:nvSpPr>
        <p:spPr/>
        <p:txBody>
          <a:bodyPr/>
          <a:lstStyle/>
          <a:p>
            <a:r>
              <a:t>组织修复与再生机制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组织修复概览：损伤部位的修复过程。</a:t>
            </a:r>
          </a:p>
        </p:txBody>
      </p:sp>
      <p:sp>
        <p:nvSpPr>
          <p:cNvPr id="3" name="Content Placeholder 2"/>
          <p:cNvSpPr>
            <a:spLocks noGrp="1"/>
          </p:cNvSpPr>
          <p:nvPr>
            <p:ph sz="half" idx="2"/>
          </p:nvPr>
        </p:nvSpPr>
        <p:spPr/>
        <p:txBody>
          <a:bodyPr/>
          <a:lstStyle/>
          <a:p>
            <a:r>
              <a:t>1. 细胞凋亡和坏死：当细胞受到损伤或受到刺激时，会发生凋亡或坏死。凋亡是一种主动的细胞死亡过程，而坏死是一种无序的细胞死亡过程。</a:t>
            </a:r>
          </a:p>
          <a:p>
            <a:r>
              <a:t>2. 吞噬作用：吞噬细胞会识别和清除死亡的细胞和组织碎片。吞噬细胞包括中性粒细胞、巨噬细胞和其他免疫细胞。</a:t>
            </a:r>
          </a:p>
          <a:p>
            <a:r>
              <a:t>3. 损伤部位的清理：损伤部位的清理过程包括清除死亡细胞和组织碎片、血凝块和异物。清理过程为组织修复创造了一个干净的环境。</a:t>
            </a:r>
          </a:p>
        </p:txBody>
      </p:sp>
      <p:sp>
        <p:nvSpPr>
          <p:cNvPr id="4" name="Text Placeholder 3"/>
          <p:cNvSpPr>
            <a:spLocks noGrp="1"/>
          </p:cNvSpPr>
          <p:nvPr>
            <p:ph type="body" idx="3"/>
          </p:nvPr>
        </p:nvSpPr>
        <p:spPr/>
        <p:txBody>
          <a:bodyPr/>
          <a:lstStyle/>
          <a:p>
            <a:r>
              <a:t>主题名称：炎症反应</a:t>
            </a:r>
          </a:p>
        </p:txBody>
      </p:sp>
      <p:sp>
        <p:nvSpPr>
          <p:cNvPr id="5" name="Content Placeholder 4"/>
          <p:cNvSpPr>
            <a:spLocks noGrp="1"/>
          </p:cNvSpPr>
          <p:nvPr>
            <p:ph sz="half" idx="4"/>
          </p:nvPr>
        </p:nvSpPr>
        <p:spPr/>
        <p:txBody>
          <a:bodyPr/>
          <a:lstStyle/>
          <a:p>
            <a:r>
              <a:t>1. 炎症反应：损伤部位的炎症反应是组织修复的重要组成部分。炎症反应包括血管扩张、渗出和白细胞浸润。</a:t>
            </a:r>
          </a:p>
          <a:p>
            <a:r>
              <a:t>2. 炎症介质：炎症反应过程中释放的炎症介质包括细胞因子、趋化因子、白细胞介素和其他分子。这些介质促进白细胞的募集和激活，并促进血管扩张和渗出。</a:t>
            </a:r>
          </a:p>
          <a:p>
            <a:r>
              <a:t>3. 炎症细胞：炎症细胞包括中性粒细胞、巨噬细胞、淋巴细胞和其他免疫细胞。这些细胞参与损伤部位的清除、组织修复和免疫应答。</a:t>
            </a:r>
          </a:p>
        </p:txBody>
      </p:sp>
      <p:sp>
        <p:nvSpPr>
          <p:cNvPr id="6" name="Text Placeholder 5"/>
          <p:cNvSpPr>
            <a:spLocks noGrp="1"/>
          </p:cNvSpPr>
          <p:nvPr>
            <p:ph type="body" idx="1"/>
          </p:nvPr>
        </p:nvSpPr>
        <p:spPr/>
        <p:txBody>
          <a:bodyPr/>
          <a:lstStyle/>
          <a:p>
            <a:r>
              <a:t>主题名称：细胞死亡和损伤部位的清除</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组织修复概览：损伤部位的修复过程。</a:t>
            </a:r>
          </a:p>
        </p:txBody>
      </p:sp>
      <p:sp>
        <p:nvSpPr>
          <p:cNvPr id="3" name="Text Placeholder 2"/>
          <p:cNvSpPr>
            <a:spLocks noGrp="1"/>
          </p:cNvSpPr>
          <p:nvPr>
            <p:ph type="body" idx="1"/>
          </p:nvPr>
        </p:nvSpPr>
        <p:spPr/>
        <p:txBody>
          <a:bodyPr/>
          <a:lstStyle/>
          <a:p>
            <a:r>
              <a:t>主题名称：肉芽组织的形成</a:t>
            </a:r>
          </a:p>
        </p:txBody>
      </p:sp>
      <p:sp>
        <p:nvSpPr>
          <p:cNvPr id="4" name="Content Placeholder 3"/>
          <p:cNvSpPr>
            <a:spLocks noGrp="1"/>
          </p:cNvSpPr>
          <p:nvPr>
            <p:ph sz="half" idx="2"/>
          </p:nvPr>
        </p:nvSpPr>
        <p:spPr/>
        <p:txBody>
          <a:bodyPr/>
          <a:lstStyle/>
          <a:p>
            <a:r>
              <a:t>1. 肉芽组织：肉芽组织是由血管、成纤维细胞、炎症细胞和其他细胞组成的临时组织。肉芽组织在损伤部位形成，并参与组织修复过程。</a:t>
            </a:r>
          </a:p>
          <a:p>
            <a:r>
              <a:t>2. 血管生成：肉芽组织的形成伴随着血管生成。血管生成过程包括血管内皮细胞的增殖、迁移和管腔形成。血管生成为肉芽组织提供氧气和营养，并促进组织修复。</a:t>
            </a:r>
          </a:p>
          <a:p>
            <a:r>
              <a:t>3. 成纤维细胞：成纤维细胞是肉芽组织的主要细胞成分。成纤维细胞负责合成胶原蛋白和其他细胞外基质成分，从而促进组织修复和疤痕形成。</a:t>
            </a:r>
          </a:p>
        </p:txBody>
      </p:sp>
      <p:sp>
        <p:nvSpPr>
          <p:cNvPr id="5" name="Text Placeholder 4"/>
          <p:cNvSpPr>
            <a:spLocks noGrp="1"/>
          </p:cNvSpPr>
          <p:nvPr>
            <p:ph type="body" idx="3"/>
          </p:nvPr>
        </p:nvSpPr>
        <p:spPr/>
        <p:txBody>
          <a:bodyPr/>
          <a:lstStyle/>
          <a:p>
            <a:r>
              <a:t>主题名称：组织再生</a:t>
            </a:r>
          </a:p>
        </p:txBody>
      </p:sp>
      <p:sp>
        <p:nvSpPr>
          <p:cNvPr id="6" name="Content Placeholder 5"/>
          <p:cNvSpPr>
            <a:spLocks noGrp="1"/>
          </p:cNvSpPr>
          <p:nvPr>
            <p:ph sz="half" idx="4"/>
          </p:nvPr>
        </p:nvSpPr>
        <p:spPr/>
        <p:txBody>
          <a:bodyPr/>
          <a:lstStyle/>
          <a:p>
            <a:r>
              <a:t>1. 组织再生：组织再生是指损伤组织被相同类型的细胞替换的过程。组织再生能力因组织类型而异。有些组织具有很强的再生能力，而另一些组织则缺乏再生能力。</a:t>
            </a:r>
          </a:p>
          <a:p>
            <a:r>
              <a:t>2. 肝脏再生：肝脏是具有很强再生能力的器官。当肝脏受到损伤时，肝脏细胞会快速增殖，使肝脏体积恢复正常。</a:t>
            </a:r>
          </a:p>
          <a:p>
            <a:r>
              <a:t>3. 皮肤再生：皮肤也是具有很强再生能力的器官。当皮肤受到损伤时，表皮细胞和真皮细胞会快速增殖，使皮肤组织恢复正常。</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组织修复概览：损伤部位的修复过程。</a:t>
            </a:r>
          </a:p>
        </p:txBody>
      </p:sp>
      <p:sp>
        <p:nvSpPr>
          <p:cNvPr id="3" name="Text Placeholder 2"/>
          <p:cNvSpPr>
            <a:spLocks noGrp="1"/>
          </p:cNvSpPr>
          <p:nvPr>
            <p:ph type="body" idx="1"/>
          </p:nvPr>
        </p:nvSpPr>
        <p:spPr/>
        <p:txBody>
          <a:bodyPr/>
          <a:lstStyle/>
          <a:p>
            <a:r>
              <a:t>主题名称：疤痕形成</a:t>
            </a:r>
          </a:p>
        </p:txBody>
      </p:sp>
      <p:sp>
        <p:nvSpPr>
          <p:cNvPr id="4" name="Content Placeholder 3"/>
          <p:cNvSpPr>
            <a:spLocks noGrp="1"/>
          </p:cNvSpPr>
          <p:nvPr>
            <p:ph sz="half" idx="2"/>
          </p:nvPr>
        </p:nvSpPr>
        <p:spPr/>
        <p:txBody>
          <a:bodyPr/>
          <a:lstStyle/>
          <a:p>
            <a:r>
              <a:t>1. 疤痕形成：疤痕形成是组织修复过程的最终阶段。疤痕是损伤部位的纤维组织增生。疤痕的形成可以保护损伤部位，但也会影响组织的功能和外观。</a:t>
            </a:r>
          </a:p>
          <a:p>
            <a:r>
              <a:t>2. 胶原蛋白沉积：疤痕的形成伴随着胶原蛋白的沉积。胶原蛋白是由成纤维细胞合成的。胶原蛋白沉积使疤痕组织变得坚硬和不灵活。</a:t>
            </a:r>
          </a:p>
          <a:p>
            <a:r>
              <a:t>3. 疤痕挛缩：疤痕挛缩是疤痕组织收缩导致的。疤痕挛缩可以影响组织的功能和外观。</a:t>
            </a:r>
          </a:p>
        </p:txBody>
      </p:sp>
      <p:sp>
        <p:nvSpPr>
          <p:cNvPr id="5" name="Text Placeholder 4"/>
          <p:cNvSpPr>
            <a:spLocks noGrp="1"/>
          </p:cNvSpPr>
          <p:nvPr>
            <p:ph type="body" idx="3"/>
          </p:nvPr>
        </p:nvSpPr>
        <p:spPr/>
        <p:txBody>
          <a:bodyPr/>
          <a:lstStyle/>
          <a:p>
            <a:r>
              <a:t>主题名称：组织修复的调节</a:t>
            </a:r>
          </a:p>
        </p:txBody>
      </p:sp>
      <p:sp>
        <p:nvSpPr>
          <p:cNvPr id="6" name="Content Placeholder 5"/>
          <p:cNvSpPr>
            <a:spLocks noGrp="1"/>
          </p:cNvSpPr>
          <p:nvPr>
            <p:ph sz="half" idx="4"/>
          </p:nvPr>
        </p:nvSpPr>
        <p:spPr/>
        <p:txBody>
          <a:bodyPr/>
          <a:lstStyle/>
          <a:p>
            <a:r>
              <a:t>1. 生长因子：生长因子是一类重要的组织修复调节因子。生长因子可以促进细胞增殖、迁移和分化。</a:t>
            </a:r>
          </a:p>
          <a:p>
            <a:r>
              <a:t>2. 细胞因子：细胞因子是一类重要的组织修复调节因子。细胞因子可以促进或抑制细胞增殖、迁移和分化。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伤口愈合过程：损伤组织的修复机制。</a:t>
            </a:r>
          </a:p>
        </p:txBody>
      </p:sp>
      <p:sp>
        <p:nvSpPr>
          <p:cNvPr id="3" name="Subtitle 2"/>
          <p:cNvSpPr>
            <a:spLocks noGrp="1"/>
          </p:cNvSpPr>
          <p:nvPr>
            <p:ph type="subTitle" idx="1"/>
          </p:nvPr>
        </p:nvSpPr>
        <p:spPr/>
        <p:txBody>
          <a:bodyPr/>
          <a:lstStyle/>
          <a:p>
            <a:r>
              <a:t>组织修复与再生机制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伤口愈合过程：损伤组织的修复机制。</a:t>
            </a:r>
          </a:p>
        </p:txBody>
      </p:sp>
      <p:sp>
        <p:nvSpPr>
          <p:cNvPr id="3" name="Text Placeholder 2"/>
          <p:cNvSpPr>
            <a:spLocks noGrp="1"/>
          </p:cNvSpPr>
          <p:nvPr>
            <p:ph type="body" idx="1"/>
          </p:nvPr>
        </p:nvSpPr>
        <p:spPr/>
        <p:txBody>
          <a:bodyPr/>
          <a:lstStyle/>
          <a:p>
            <a:r>
              <a:t>炎症反应</a:t>
            </a:r>
          </a:p>
        </p:txBody>
      </p:sp>
      <p:sp>
        <p:nvSpPr>
          <p:cNvPr id="4" name="Content Placeholder 3"/>
          <p:cNvSpPr>
            <a:spLocks noGrp="1"/>
          </p:cNvSpPr>
          <p:nvPr>
            <p:ph sz="half" idx="2"/>
          </p:nvPr>
        </p:nvSpPr>
        <p:spPr/>
        <p:txBody>
          <a:bodyPr/>
          <a:lstStyle/>
          <a:p>
            <a:r>
              <a:t>1. 损伤组织内血管破裂，血小板聚集并形成血栓，防止继续出血。</a:t>
            </a:r>
          </a:p>
          <a:p>
            <a:r>
              <a:t>2. 创伤后几分钟至几小时内，炎症反应开始，中性粒细胞、巨噬细胞和其他免疫细胞聚集到损伤部位。</a:t>
            </a:r>
          </a:p>
          <a:p>
            <a:r>
              <a:t>3. 炎症细胞清除伤口中的异物、坏死组织和病原体，并释放促炎因子，促进伤口愈合。</a:t>
            </a:r>
          </a:p>
        </p:txBody>
      </p:sp>
      <p:sp>
        <p:nvSpPr>
          <p:cNvPr id="5" name="Text Placeholder 4"/>
          <p:cNvSpPr>
            <a:spLocks noGrp="1"/>
          </p:cNvSpPr>
          <p:nvPr>
            <p:ph type="body" idx="3"/>
          </p:nvPr>
        </p:nvSpPr>
        <p:spPr/>
        <p:txBody>
          <a:bodyPr/>
          <a:lstStyle/>
          <a:p>
            <a:r>
              <a:t>肉芽组织形成</a:t>
            </a:r>
          </a:p>
        </p:txBody>
      </p:sp>
      <p:sp>
        <p:nvSpPr>
          <p:cNvPr id="6" name="Content Placeholder 5"/>
          <p:cNvSpPr>
            <a:spLocks noGrp="1"/>
          </p:cNvSpPr>
          <p:nvPr>
            <p:ph sz="half" idx="4"/>
          </p:nvPr>
        </p:nvSpPr>
        <p:spPr/>
        <p:txBody>
          <a:bodyPr/>
          <a:lstStyle/>
          <a:p>
            <a:r>
              <a:t>1. 在炎症反应后，肉芽组织开始形成，肉芽组织是一种富含血管和细胞的结缔组织。</a:t>
            </a:r>
          </a:p>
          <a:p>
            <a:r>
              <a:t>2. 肉芽组织中的成纤维细胞合成胶原蛋白和其他基质成分，形成新的细胞外基质。</a:t>
            </a:r>
          </a:p>
          <a:p>
            <a:r>
              <a:t>3. 肉芽组织中的血管新生过程提供了必要的营养和氧气，促进伤口愈合。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伤口愈合过程：损伤组织的修复机制。</a:t>
            </a:r>
          </a:p>
        </p:txBody>
      </p:sp>
      <p:sp>
        <p:nvSpPr>
          <p:cNvPr id="3" name="Text Placeholder 2"/>
          <p:cNvSpPr>
            <a:spLocks noGrp="1"/>
          </p:cNvSpPr>
          <p:nvPr>
            <p:ph type="body" idx="1"/>
          </p:nvPr>
        </p:nvSpPr>
        <p:spPr/>
        <p:txBody>
          <a:bodyPr/>
          <a:lstStyle/>
          <a:p>
            <a:r>
              <a:t>表皮化</a:t>
            </a:r>
          </a:p>
        </p:txBody>
      </p:sp>
      <p:sp>
        <p:nvSpPr>
          <p:cNvPr id="4" name="Content Placeholder 3"/>
          <p:cNvSpPr>
            <a:spLocks noGrp="1"/>
          </p:cNvSpPr>
          <p:nvPr>
            <p:ph sz="half" idx="2"/>
          </p:nvPr>
        </p:nvSpPr>
        <p:spPr/>
        <p:txBody>
          <a:bodyPr/>
          <a:lstStyle/>
          <a:p>
            <a:r>
              <a:t>1. 表皮化是指表皮细胞从伤口边缘迁移并覆盖伤口表面的过程，它是伤口愈合的最后阶段。</a:t>
            </a:r>
          </a:p>
          <a:p>
            <a:r>
              <a:t>2. 表皮细胞的迁移和增殖受多种因素的调节，包括生长因子、细胞因子和细胞外基质成分。</a:t>
            </a:r>
          </a:p>
          <a:p>
            <a:r>
              <a:t>3. 表皮化完成时，伤口愈合完成，新的皮肤组织形成。</a:t>
            </a:r>
          </a:p>
        </p:txBody>
      </p:sp>
      <p:sp>
        <p:nvSpPr>
          <p:cNvPr id="5" name="Text Placeholder 4"/>
          <p:cNvSpPr>
            <a:spLocks noGrp="1"/>
          </p:cNvSpPr>
          <p:nvPr>
            <p:ph type="body" idx="3"/>
          </p:nvPr>
        </p:nvSpPr>
        <p:spPr/>
        <p:txBody>
          <a:bodyPr/>
          <a:lstStyle/>
          <a:p>
            <a:r>
              <a:t>胶原蛋白沉积和重塑</a:t>
            </a:r>
          </a:p>
        </p:txBody>
      </p:sp>
      <p:sp>
        <p:nvSpPr>
          <p:cNvPr id="6" name="Content Placeholder 5"/>
          <p:cNvSpPr>
            <a:spLocks noGrp="1"/>
          </p:cNvSpPr>
          <p:nvPr>
            <p:ph sz="half" idx="4"/>
          </p:nvPr>
        </p:nvSpPr>
        <p:spPr/>
        <p:txBody>
          <a:bodyPr/>
          <a:lstStyle/>
          <a:p>
            <a:r>
              <a:t>1. 胶原蛋白是伤口愈合过程中最主要的基质成分。</a:t>
            </a:r>
          </a:p>
          <a:p>
            <a:r>
              <a:t>2. 胶原蛋白沉积在肉芽组织中，为细胞提供支架并促进组织再生。</a:t>
            </a:r>
          </a:p>
          <a:p>
            <a:r>
              <a:t>3. 胶原蛋白重塑是伤口愈合过程中一个重要的过程，它使新形成的胶原纤维变得更有序和更有力。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伤口愈合过程：损伤组织的修复机制。</a:t>
            </a:r>
          </a:p>
        </p:txBody>
      </p:sp>
      <p:sp>
        <p:nvSpPr>
          <p:cNvPr id="3" name="Text Placeholder 2"/>
          <p:cNvSpPr>
            <a:spLocks noGrp="1"/>
          </p:cNvSpPr>
          <p:nvPr>
            <p:ph type="body" idx="1"/>
          </p:nvPr>
        </p:nvSpPr>
        <p:spPr/>
        <p:txBody>
          <a:bodyPr/>
          <a:lstStyle/>
          <a:p>
            <a:r>
              <a:t>伤口收缩</a:t>
            </a:r>
          </a:p>
        </p:txBody>
      </p:sp>
      <p:sp>
        <p:nvSpPr>
          <p:cNvPr id="4" name="Content Placeholder 3"/>
          <p:cNvSpPr>
            <a:spLocks noGrp="1"/>
          </p:cNvSpPr>
          <p:nvPr>
            <p:ph sz="half" idx="2"/>
          </p:nvPr>
        </p:nvSpPr>
        <p:spPr/>
        <p:txBody>
          <a:bodyPr/>
          <a:lstStyle/>
          <a:p>
            <a:r>
              <a:t>1. 伤口收缩是指伤口边缘向内移动的过程，它减少了伤口的面积。</a:t>
            </a:r>
          </a:p>
          <a:p>
            <a:r>
              <a:t>2. 伤口收缩是由成纤维细胞的收缩和肌成纤维细胞的活动引起的。</a:t>
            </a:r>
          </a:p>
          <a:p>
            <a:r>
              <a:t>3. 伤口收缩有助于减少伤口的张力和改善伤口的外观。</a:t>
            </a:r>
          </a:p>
        </p:txBody>
      </p:sp>
      <p:sp>
        <p:nvSpPr>
          <p:cNvPr id="5" name="Text Placeholder 4"/>
          <p:cNvSpPr>
            <a:spLocks noGrp="1"/>
          </p:cNvSpPr>
          <p:nvPr>
            <p:ph type="body" idx="3"/>
          </p:nvPr>
        </p:nvSpPr>
        <p:spPr/>
        <p:txBody>
          <a:bodyPr/>
          <a:lstStyle/>
          <a:p>
            <a:r>
              <a:t>血管生成</a:t>
            </a:r>
          </a:p>
        </p:txBody>
      </p:sp>
      <p:sp>
        <p:nvSpPr>
          <p:cNvPr id="6" name="Content Placeholder 5"/>
          <p:cNvSpPr>
            <a:spLocks noGrp="1"/>
          </p:cNvSpPr>
          <p:nvPr>
            <p:ph sz="half" idx="4"/>
          </p:nvPr>
        </p:nvSpPr>
        <p:spPr/>
        <p:txBody>
          <a:bodyPr/>
          <a:lstStyle/>
          <a:p>
            <a:r>
              <a:t>1. 血管生成是指形成新血管的过程，它是伤口愈合过程中必不可少的一步。</a:t>
            </a:r>
          </a:p>
          <a:p>
            <a:r>
              <a:t>2. 血管生成受多种因素的调控，包括促血管生成因子和抑制血管生成因子。</a:t>
            </a:r>
          </a:p>
          <a:p>
            <a:r>
              <a:t>3. 新血管的形成为伤口愈合提供了必要的营养和氧气，促进伤口愈合。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组织再生机理：新组织形成的生物学机制。</a:t>
            </a:r>
          </a:p>
        </p:txBody>
      </p:sp>
      <p:sp>
        <p:nvSpPr>
          <p:cNvPr id="3" name="Subtitle 2"/>
          <p:cNvSpPr>
            <a:spLocks noGrp="1"/>
          </p:cNvSpPr>
          <p:nvPr>
            <p:ph type="subTitle" idx="1"/>
          </p:nvPr>
        </p:nvSpPr>
        <p:spPr/>
        <p:txBody>
          <a:bodyPr/>
          <a:lstStyle/>
          <a:p>
            <a:r>
              <a:t>组织修复与再生机制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组织再生机理：新组织形成的生物学机制。</a:t>
            </a:r>
          </a:p>
        </p:txBody>
      </p:sp>
      <p:sp>
        <p:nvSpPr>
          <p:cNvPr id="3" name="Text Placeholder 2"/>
          <p:cNvSpPr>
            <a:spLocks noGrp="1"/>
          </p:cNvSpPr>
          <p:nvPr>
            <p:ph type="body" idx="1"/>
          </p:nvPr>
        </p:nvSpPr>
        <p:spPr/>
        <p:txBody>
          <a:bodyPr/>
          <a:lstStyle/>
          <a:p>
            <a:r>
              <a:t>细胞增殖</a:t>
            </a:r>
          </a:p>
        </p:txBody>
      </p:sp>
      <p:sp>
        <p:nvSpPr>
          <p:cNvPr id="4" name="Content Placeholder 3"/>
          <p:cNvSpPr>
            <a:spLocks noGrp="1"/>
          </p:cNvSpPr>
          <p:nvPr>
            <p:ph sz="half" idx="2"/>
          </p:nvPr>
        </p:nvSpPr>
        <p:spPr/>
        <p:txBody>
          <a:bodyPr/>
          <a:lstStyle/>
          <a:p>
            <a:r>
              <a:t>1. 干细胞：未分化细胞增殖，可分化为各种组织细胞，是组织再生的重要来源。</a:t>
            </a:r>
          </a:p>
          <a:p>
            <a:r>
              <a:t>2. 细胞分裂：体细胞通过有丝分裂不断复制，产生新细胞以修复受损或衰老的组织。</a:t>
            </a:r>
          </a:p>
          <a:p>
            <a:r>
              <a:t>3. 细胞分化：未分化细胞通过分化形成特定功能的细胞，如肌肉细胞、上皮细胞等，是组织再生过程中新组织形成的关键步骤。</a:t>
            </a:r>
          </a:p>
        </p:txBody>
      </p:sp>
      <p:sp>
        <p:nvSpPr>
          <p:cNvPr id="5" name="Text Placeholder 4"/>
          <p:cNvSpPr>
            <a:spLocks noGrp="1"/>
          </p:cNvSpPr>
          <p:nvPr>
            <p:ph type="body" idx="3"/>
          </p:nvPr>
        </p:nvSpPr>
        <p:spPr/>
        <p:txBody>
          <a:bodyPr/>
          <a:lstStyle/>
          <a:p>
            <a:r>
              <a:t>细胞迁移</a:t>
            </a:r>
          </a:p>
        </p:txBody>
      </p:sp>
      <p:sp>
        <p:nvSpPr>
          <p:cNvPr id="6" name="Content Placeholder 5"/>
          <p:cNvSpPr>
            <a:spLocks noGrp="1"/>
          </p:cNvSpPr>
          <p:nvPr>
            <p:ph sz="half" idx="4"/>
          </p:nvPr>
        </p:nvSpPr>
        <p:spPr/>
        <p:txBody>
          <a:bodyPr/>
          <a:lstStyle/>
          <a:p>
            <a:r>
              <a:t>1. 趋化因子：细胞向特定化学物质（趋化因子）浓度梯度的定向运动，是组织再生过程中细胞迁移的重要机制。</a:t>
            </a:r>
          </a:p>
          <a:p>
            <a:r>
              <a:t>2. 细胞外基质：细胞外基质为细胞迁移提供结构支撑和引导，是组织再生过程中细胞迁移的重要微环境。</a:t>
            </a:r>
          </a:p>
          <a:p>
            <a:r>
              <a:t>3. 细胞黏附分子：细胞表面黏附分子与细胞外基质相互作用，介导细胞迁移。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组织再生机理：新组织形成的生物学机制。</a:t>
            </a:r>
          </a:p>
        </p:txBody>
      </p:sp>
      <p:sp>
        <p:nvSpPr>
          <p:cNvPr id="3" name="Content Placeholder 2"/>
          <p:cNvSpPr>
            <a:spLocks noGrp="1"/>
          </p:cNvSpPr>
          <p:nvPr>
            <p:ph sz="half" idx="2"/>
          </p:nvPr>
        </p:nvSpPr>
        <p:spPr/>
        <p:txBody>
          <a:bodyPr/>
          <a:lstStyle/>
          <a:p>
            <a:r>
              <a:t>1.血管生成素：血管生成素刺激血管内皮细胞增殖、迁移和管腔形成，是组织再生过程中血管生成的关键因子。</a:t>
            </a:r>
          </a:p>
          <a:p>
            <a:r>
              <a:t>2.细胞外基质：细胞外基质为血管生成提供结构支撑和引导，是组织再生过程中血管生成的重要微环境。</a:t>
            </a:r>
          </a:p>
          <a:p>
            <a:r>
              <a:t>3.炎症反应：炎症反应可以促进血管生成，为组织修复提供营养和氧气。</a:t>
            </a:r>
          </a:p>
        </p:txBody>
      </p:sp>
      <p:sp>
        <p:nvSpPr>
          <p:cNvPr id="4" name="Text Placeholder 3"/>
          <p:cNvSpPr>
            <a:spLocks noGrp="1"/>
          </p:cNvSpPr>
          <p:nvPr>
            <p:ph type="body" idx="3"/>
          </p:nvPr>
        </p:nvSpPr>
        <p:spPr/>
        <p:txBody>
          <a:bodyPr/>
          <a:lstStyle/>
          <a:p>
            <a:r>
              <a:t>细胞凋亡</a:t>
            </a:r>
          </a:p>
        </p:txBody>
      </p:sp>
      <p:sp>
        <p:nvSpPr>
          <p:cNvPr id="5" name="Content Placeholder 4"/>
          <p:cNvSpPr>
            <a:spLocks noGrp="1"/>
          </p:cNvSpPr>
          <p:nvPr>
            <p:ph sz="half" idx="4"/>
          </p:nvPr>
        </p:nvSpPr>
        <p:spPr/>
        <p:txBody>
          <a:bodyPr/>
          <a:lstStyle/>
          <a:p>
            <a:r>
              <a:t>1.细胞凋亡：细胞凋亡是细胞在特定生理或病理条件下死亡的一种主动、有序的自毁过程，是组织修复和再生的重要途径。</a:t>
            </a:r>
          </a:p>
          <a:p>
            <a:r>
              <a:t>2.线粒体：线粒体是凋亡细胞早期损伤的主要部位，线粒体功能障碍是凋亡过程的起始事件。</a:t>
            </a:r>
          </a:p>
          <a:p>
            <a:r>
              <a:t>3. caspase：caspase是参与凋亡过程的一系列半胱氨酸蛋白酶，在凋亡过程中被激活，导致细胞解体。</a:t>
            </a:r>
          </a:p>
        </p:txBody>
      </p:sp>
      <p:sp>
        <p:nvSpPr>
          <p:cNvPr id="6" name="Text Placeholder 5"/>
          <p:cNvSpPr>
            <a:spLocks noGrp="1"/>
          </p:cNvSpPr>
          <p:nvPr>
            <p:ph type="body" idx="1"/>
          </p:nvPr>
        </p:nvSpPr>
        <p:spPr/>
        <p:txBody>
          <a:bodyPr/>
          <a:lstStyle/>
          <a:p>
            <a:r>
              <a:t>血管生成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组织再生机理：新组织形成的生物学机制。</a:t>
            </a:r>
          </a:p>
        </p:txBody>
      </p:sp>
      <p:sp>
        <p:nvSpPr>
          <p:cNvPr id="3" name="Text Placeholder 2"/>
          <p:cNvSpPr>
            <a:spLocks noGrp="1"/>
          </p:cNvSpPr>
          <p:nvPr>
            <p:ph type="body" idx="1"/>
          </p:nvPr>
        </p:nvSpPr>
        <p:spPr/>
        <p:txBody>
          <a:bodyPr/>
          <a:lstStyle/>
          <a:p>
            <a:r>
              <a:t>组织再生因子</a:t>
            </a:r>
          </a:p>
        </p:txBody>
      </p:sp>
      <p:sp>
        <p:nvSpPr>
          <p:cNvPr id="4" name="Content Placeholder 3"/>
          <p:cNvSpPr>
            <a:spLocks noGrp="1"/>
          </p:cNvSpPr>
          <p:nvPr>
            <p:ph sz="half" idx="2"/>
          </p:nvPr>
        </p:nvSpPr>
        <p:spPr/>
        <p:txBody>
          <a:bodyPr/>
          <a:lstStyle/>
          <a:p>
            <a:r>
              <a:t>1.生长因子：生长因子是一类能刺激细胞增殖、迁移和分化的蛋白质，在组织再生过程中起重要作用。</a:t>
            </a:r>
          </a:p>
          <a:p>
            <a:r>
              <a:t>2.细胞因子：细胞因子是一类由细胞产生的可溶性小分子，在组织再生过程中具有多种生物活性，包括刺激细胞增殖、迁移和分化等。</a:t>
            </a:r>
          </a:p>
          <a:p>
            <a:r>
              <a:t>3.激素：激素是一类由内分泌腺产生的化学信使，在组织再生过程中具有多种生物活性，包括调节细胞增殖、分化和代谢等。</a:t>
            </a:r>
          </a:p>
        </p:txBody>
      </p:sp>
      <p:sp>
        <p:nvSpPr>
          <p:cNvPr id="5" name="Text Placeholder 4"/>
          <p:cNvSpPr>
            <a:spLocks noGrp="1"/>
          </p:cNvSpPr>
          <p:nvPr>
            <p:ph type="body" idx="3"/>
          </p:nvPr>
        </p:nvSpPr>
        <p:spPr/>
        <p:txBody>
          <a:bodyPr/>
          <a:lstStyle/>
          <a:p>
            <a:r>
              <a:t>组织再生前沿</a:t>
            </a:r>
          </a:p>
        </p:txBody>
      </p:sp>
      <p:sp>
        <p:nvSpPr>
          <p:cNvPr id="6" name="Content Placeholder 5"/>
          <p:cNvSpPr>
            <a:spLocks noGrp="1"/>
          </p:cNvSpPr>
          <p:nvPr>
            <p:ph sz="half" idx="4"/>
          </p:nvPr>
        </p:nvSpPr>
        <p:spPr/>
        <p:txBody>
          <a:bodyPr/>
          <a:lstStyle/>
          <a:p>
            <a:r>
              <a:t>1.组织工程：组织工程利用生物材料、细胞和生长因子来构建组织或器官，用于修复或替换受损或退化的组织，是组织再生领域的前沿技术。</a:t>
            </a:r>
          </a:p>
          <a:p>
            <a:r>
              <a:t>2.再生医学：再生医学是一门综合性学科，旨在研究和开发利用人体自身或外源性材料修复或替换受损或退化的组织器官，是组织再生领域的前沿领域。</a:t>
            </a:r>
          </a:p>
          <a:p>
            <a:r>
              <a:t>3.基因治疗：基因治疗通过将正常基因导入细胞中来治疗遗传疾病或癌症，也为组织再生提供了新的治疗途径。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细胞增殖与分化：组织修复和再生的关键步骤。</a:t>
            </a:r>
          </a:p>
        </p:txBody>
      </p:sp>
      <p:sp>
        <p:nvSpPr>
          <p:cNvPr id="3" name="Subtitle 2"/>
          <p:cNvSpPr>
            <a:spLocks noGrp="1"/>
          </p:cNvSpPr>
          <p:nvPr>
            <p:ph type="subTitle" idx="1"/>
          </p:nvPr>
        </p:nvSpPr>
        <p:spPr/>
        <p:txBody>
          <a:bodyPr/>
          <a:lstStyle/>
          <a:p>
            <a:r>
              <a:t>组织修复与再生机制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细胞增殖与分化：组织修复和再生的关键步骤。</a:t>
            </a:r>
          </a:p>
        </p:txBody>
      </p:sp>
      <p:sp>
        <p:nvSpPr>
          <p:cNvPr id="3" name="Text Placeholder 2"/>
          <p:cNvSpPr>
            <a:spLocks noGrp="1"/>
          </p:cNvSpPr>
          <p:nvPr>
            <p:ph type="body" idx="1"/>
          </p:nvPr>
        </p:nvSpPr>
        <p:spPr/>
        <p:txBody>
          <a:bodyPr/>
          <a:lstStyle/>
          <a:p>
            <a:r>
              <a:t>细胞增殖与分化的基本机制</a:t>
            </a:r>
          </a:p>
        </p:txBody>
      </p:sp>
      <p:sp>
        <p:nvSpPr>
          <p:cNvPr id="4" name="Content Placeholder 3"/>
          <p:cNvSpPr>
            <a:spLocks noGrp="1"/>
          </p:cNvSpPr>
          <p:nvPr>
            <p:ph sz="half" idx="2"/>
          </p:nvPr>
        </p:nvSpPr>
        <p:spPr/>
        <p:txBody>
          <a:bodyPr/>
          <a:lstStyle/>
          <a:p>
            <a:r>
              <a:t>1. 细胞周期： 细胞增殖是一个连续的过程，包括细胞分裂和细胞生长两个阶段。细胞分裂是指一个细胞分裂成两个或多个细胞的过程，细胞生长是指细胞体积和质量的增加过程。</a:t>
            </a:r>
          </a:p>
          <a:p>
            <a:r>
              <a:t>2. 细胞分裂类型： 细胞分裂有三种基本类型：有丝分裂、无丝分裂和减数分裂。有丝分裂是细胞增殖的主要方式，无丝分裂是某些组织细胞的增殖方式，减数分裂是生殖细胞减数的特殊分裂方式。</a:t>
            </a:r>
          </a:p>
          <a:p>
            <a:r>
              <a:t>3. 细胞分化： 细胞分化是指细胞从一种未分化状态发展成具有特定结构和功能的成熟细胞的过程。细胞分化是通过基因表达的调控来实现的。</a:t>
            </a:r>
          </a:p>
        </p:txBody>
      </p:sp>
      <p:sp>
        <p:nvSpPr>
          <p:cNvPr id="5" name="Text Placeholder 4"/>
          <p:cNvSpPr>
            <a:spLocks noGrp="1"/>
          </p:cNvSpPr>
          <p:nvPr>
            <p:ph type="body" idx="3"/>
          </p:nvPr>
        </p:nvSpPr>
        <p:spPr/>
        <p:txBody>
          <a:bodyPr/>
          <a:lstStyle/>
          <a:p>
            <a:r>
              <a:t>细胞增殖与分化在组织修复和再生中的作用</a:t>
            </a:r>
          </a:p>
        </p:txBody>
      </p:sp>
      <p:sp>
        <p:nvSpPr>
          <p:cNvPr id="6" name="Content Placeholder 5"/>
          <p:cNvSpPr>
            <a:spLocks noGrp="1"/>
          </p:cNvSpPr>
          <p:nvPr>
            <p:ph sz="half" idx="4"/>
          </p:nvPr>
        </p:nvSpPr>
        <p:spPr/>
        <p:txBody>
          <a:bodyPr/>
          <a:lstStyle/>
          <a:p>
            <a:r>
              <a:t>1. 细胞增殖： 细胞增殖是组织修复和再生的基础。在组织损伤后，损伤部位周围的细胞会增殖，以修复受损组织并再生新的组织。</a:t>
            </a:r>
          </a:p>
          <a:p>
            <a:r>
              <a:t>2. 细胞分化： 细胞分化是组织修复和再生过程中另一个重要的步骤。增殖的细胞会分化成各种类型的成熟细胞，以恢复组织的正常结构和功能。</a:t>
            </a:r>
          </a:p>
          <a:p>
            <a:r>
              <a:t>3. 细胞增殖与分化之间的协调： 细胞增殖与分化之间的协调对于组织修复和再生至关重要。如果细胞增殖过快或分化过早，会导致组织修复和再生失败。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细胞增殖与分化：组织修复和再生的关键步骤。</a:t>
            </a:r>
          </a:p>
        </p:txBody>
      </p:sp>
      <p:sp>
        <p:nvSpPr>
          <p:cNvPr id="3" name="Text Placeholder 2"/>
          <p:cNvSpPr>
            <a:spLocks noGrp="1"/>
          </p:cNvSpPr>
          <p:nvPr>
            <p:ph type="body" idx="1"/>
          </p:nvPr>
        </p:nvSpPr>
        <p:spPr/>
        <p:txBody>
          <a:bodyPr/>
          <a:lstStyle/>
          <a:p>
            <a:r>
              <a:t>细胞增殖与分化失调与疾病</a:t>
            </a:r>
          </a:p>
        </p:txBody>
      </p:sp>
      <p:sp>
        <p:nvSpPr>
          <p:cNvPr id="4" name="Content Placeholder 3"/>
          <p:cNvSpPr>
            <a:spLocks noGrp="1"/>
          </p:cNvSpPr>
          <p:nvPr>
            <p:ph sz="half" idx="2"/>
          </p:nvPr>
        </p:nvSpPr>
        <p:spPr/>
        <p:txBody>
          <a:bodyPr/>
          <a:lstStyle/>
          <a:p>
            <a:r>
              <a:t>1. 细胞增殖失调： 细胞增殖失调是导致癌症的主要原因之一。在癌症中，细胞不受控制地增殖，导致组织生长异常并侵犯周围组织。</a:t>
            </a:r>
          </a:p>
          <a:p>
            <a:r>
              <a:t>2. 细胞分化失调： 细胞分化失调也是导致多种疾病的原因之一。在某些疾病中，细胞不能正常分化成熟，导致组织功能异常。</a:t>
            </a:r>
          </a:p>
        </p:txBody>
      </p:sp>
      <p:sp>
        <p:nvSpPr>
          <p:cNvPr id="5" name="Text Placeholder 4"/>
          <p:cNvSpPr>
            <a:spLocks noGrp="1"/>
          </p:cNvSpPr>
          <p:nvPr>
            <p:ph type="body" idx="3"/>
          </p:nvPr>
        </p:nvSpPr>
        <p:spPr/>
        <p:txBody>
          <a:bodyPr/>
          <a:lstStyle/>
          <a:p>
            <a:r>
              <a:t>细胞增殖与分化研究的最新进展</a:t>
            </a:r>
          </a:p>
        </p:txBody>
      </p:sp>
      <p:sp>
        <p:nvSpPr>
          <p:cNvPr id="6" name="Content Placeholder 5"/>
          <p:cNvSpPr>
            <a:spLocks noGrp="1"/>
          </p:cNvSpPr>
          <p:nvPr>
            <p:ph sz="half" idx="4"/>
          </p:nvPr>
        </p:nvSpPr>
        <p:spPr/>
        <p:txBody>
          <a:bodyPr/>
          <a:lstStyle/>
          <a:p>
            <a:r>
              <a:t>1. 干细胞研究： 干细胞是一类具有自我更新和多向分化潜能的细胞。干细胞研究为组织修复和再生提供了新的治疗策略。</a:t>
            </a:r>
          </a:p>
          <a:p>
            <a:r>
              <a:t>2. 基因治疗： 基因治疗是指通过将正常基因导入靶细胞来治疗疾病的方法。基因治疗可以纠正细胞增殖与分化失调，从而治疗多种疾病。</a:t>
            </a:r>
          </a:p>
          <a:p>
            <a:r>
              <a:t>3. 组织工程： 组织工程是利用生物材料、细胞和生长因子来构建新的组织的方法。组织工程可以用来修复受损组织，也可以用来再生新的组织。</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https://d.book118.com/947000201136006053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组织修复概览：损伤部位的修复过程。</vt:lpstr>
      <vt:lpstr> 组织修复概览：损伤部位的修复过程。</vt:lpstr>
      <vt:lpstr> 组织修复概览：损伤部位的修复过程。</vt:lpstr>
      <vt:lpstr> 组织修复概览：损伤部位的修复过程。</vt:lpstr>
      <vt:lpstr> 伤口愈合过程：损伤组织的修复机制。</vt:lpstr>
      <vt:lpstr> 伤口愈合过程：损伤组织的修复机制。</vt:lpstr>
      <vt:lpstr> 伤口愈合过程：损伤组织的修复机制。</vt:lpstr>
      <vt:lpstr> 伤口愈合过程：损伤组织的修复机制。</vt:lpstr>
      <vt:lpstr> 组织再生机理：新组织形成的生物学机制。</vt:lpstr>
      <vt:lpstr> 组织再生机理：新组织形成的生物学机制。</vt:lpstr>
      <vt:lpstr> 组织再生机理：新组织形成的生物学机制。</vt:lpstr>
      <vt:lpstr> 组织再生机理：新组织形成的生物学机制。</vt:lpstr>
      <vt:lpstr> 细胞增殖与分化：组织修复和再生的关键步骤。</vt:lpstr>
      <vt:lpstr> 细胞增殖与分化：组织修复和再生的关键步骤。</vt:lpstr>
      <vt:lpstr> 细胞增殖与分化：组织修复和再生的关键步骤。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2024-09-27T17:31:02.096</cp:lastPrinted>
  <dcterms:created xsi:type="dcterms:W3CDTF">2024-09-27T09:31:02Z</dcterms:created>
  <dcterms:modified xsi:type="dcterms:W3CDTF">2024-09-27T09:31:04Z</dcterms:modified>
</cp:coreProperties>
</file>