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8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A4179-A530-4ADC-9849-7EE44A484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1B5BF-1F2B-4EFF-9881-02D2873AE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185CE-66A8-4439-AD00-F5C413A7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C7569-708F-4D81-B56A-2BEA90F1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5CECBE-D0A8-4915-8529-D3B83DB05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3C4AF8-4E61-47DF-A6CB-D5BBF92A0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CBBAEB-1FB3-423A-9DAA-0D6F4C0D3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B46F7-0CC1-4C9A-BB90-F4215AFC6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69349E-F0B0-4D61-AD7B-35A31463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369A4-4956-4DB1-9CFB-7F4FF9F5E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B8F5C-A2EF-4AFD-8E35-26ECDAD35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864" r:id="rId2"/>
    <p:sldLayoutId id="2147494865" r:id="rId3"/>
    <p:sldLayoutId id="2147494866" r:id="rId4"/>
    <p:sldLayoutId id="2147494867" r:id="rId5"/>
    <p:sldLayoutId id="2147494868" r:id="rId6"/>
    <p:sldLayoutId id="2147494869" r:id="rId7"/>
    <p:sldLayoutId id="2147494870" r:id="rId8"/>
    <p:sldLayoutId id="2147494871" r:id="rId9"/>
    <p:sldLayoutId id="2147494872" r:id="rId10"/>
    <p:sldLayoutId id="214749487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01054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市场营销课题研究报告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93980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107569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研究背景和意义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7830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2023110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213677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市场营销理论和方法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84416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308419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317563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市场营销案例分析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88302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4123055"/>
            <a:ext cx="1098550" cy="70802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4192905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市场营销实践和创新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89966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5139690"/>
            <a:ext cx="109855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40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5209540"/>
            <a:ext cx="429323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400" b="1">
                <a:solidFill>
                  <a:schemeClr val="tx1"/>
                </a:solidFill>
                <a:latin typeface="+mj-ea"/>
                <a:ea typeface="+mj-ea"/>
              </a:rPr>
              <a:t>结论和建议</a:t>
            </a:r>
            <a:endParaRPr lang="en-US" altLang="zh-CN" sz="24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91629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研究背景和意义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市场营销的定义和重要性</a:t>
            </a:r>
            <a:endParaRPr lang="zh-CN" altLang="en-US"/>
          </a:p>
        </p:txBody>
      </p:sp>
      <p:sp>
        <p:nvSpPr>
          <p:cNvPr id="104899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市场营销是组织和个人创造价值、建立关系和实现利润的过程。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市场营销对于组织和个人来说至关重要，因为它有助于满足客户需求、提高市场份额和增加利润。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市场营销不仅关注产品的销售，还注重客户体验和品牌形象的塑造。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有效的市场营销策略可以帮助组织在竞争激烈的市场中脱颖而出，吸引更多的潜在客户并保持客户的忠诚度。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研究背景和目的</a:t>
            </a:r>
            <a:endParaRPr lang="zh-CN" altLang="en-US"/>
          </a:p>
        </p:txBody>
      </p:sp>
      <p:sp>
        <p:nvSpPr>
          <p:cNvPr id="10490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市场营销环境的变化对企业的影响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市场竞争的激烈对企业发展的挑战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市场营销策略的创新对企业竞争力的提升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研究市场营销课题的意义和价值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研究意义和应用价值</a:t>
            </a:r>
            <a:endParaRPr lang="zh-CN" altLang="en-US"/>
          </a:p>
        </p:txBody>
      </p:sp>
      <p:sp>
        <p:nvSpPr>
          <p:cNvPr id="10491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市场营销课题研究有助于提升学术界的理论研究水平，为市场营销学科的发展做出贡献。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市场营销课题研究有助于深入了解市场需求和消费者行为，为企业制定有效的营销策略提供科学依据。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研究成果可应用于各类企业，提高企业的市场竞争力，推动市场营销领域的创新和发展。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研究成果可为社会各界提供参考，推动整个社会的经济发展和市场繁荣。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9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市场营销理论和方法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市场营销理论概述</a:t>
            </a:r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4P理论：产品、价格、渠道、促销是市场营销的核心要素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SWOT分析：企业优势、劣势、机会和威胁的分析方法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定位理论：企业如何在目标市场中确定自己的位置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品牌管理：品牌的价值和形象塑造对于市场营销的重要性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市场营销方法和策略</a:t>
            </a:r>
            <a:endParaRPr lang="zh-CN" altLang="en-US"/>
          </a:p>
        </p:txBody>
      </p:sp>
      <p:sp>
        <p:nvSpPr>
          <p:cNvPr id="104931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定位营销：确定目标市场，明确产品定位，满足消费者需求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品牌营销：建立品牌形象，提升品牌知名度和美誉度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数字营销：利用数字技术和社交媒体进行营销，提高品牌曝光度和用户互动性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整合营销：将各种营销手段整合起来，形成协同效应，提高营销效果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市场营销组合理论</a:t>
            </a:r>
            <a:endParaRPr lang="zh-CN" altLang="en-US"/>
          </a:p>
        </p:txBody>
      </p:sp>
      <p:sp>
        <p:nvSpPr>
          <p:cNvPr id="1049378" name="梯形 7"/>
          <p:cNvSpPr/>
          <p:nvPr>
            <p:custDataLst>
              <p:tags r:id="rId2"/>
            </p:custDataLst>
          </p:nvPr>
        </p:nvSpPr>
        <p:spPr>
          <a:xfrm flipV="1">
            <a:off x="838200" y="2662123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380" name="任意多边形: 形状 9"/>
          <p:cNvSpPr/>
          <p:nvPr>
            <p:custDataLst>
              <p:tags r:id="rId3"/>
            </p:custDataLst>
          </p:nvPr>
        </p:nvSpPr>
        <p:spPr>
          <a:xfrm>
            <a:off x="916166" y="2356961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382" name="矩形: 圆顶角 10"/>
          <p:cNvSpPr/>
          <p:nvPr>
            <p:custDataLst>
              <p:tags r:id="rId4"/>
            </p:custDataLst>
          </p:nvPr>
        </p:nvSpPr>
        <p:spPr>
          <a:xfrm flipH="1">
            <a:off x="838200" y="2051799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384" name="正文"/>
          <p:cNvSpPr txBox="1"/>
          <p:nvPr>
            <p:custDataLst>
              <p:tags r:id="rId5"/>
            </p:custDataLst>
          </p:nvPr>
        </p:nvSpPr>
        <p:spPr>
          <a:xfrm>
            <a:off x="961239" y="2925866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定义：市场营销组合理论是指企业根据市场需求和自身条件，综合运用产品、价格、渠道、促销等营销手段，以实现企业营销目标。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86" name="梯形 40"/>
          <p:cNvSpPr/>
          <p:nvPr>
            <p:custDataLst>
              <p:tags r:id="rId6"/>
            </p:custDataLst>
          </p:nvPr>
        </p:nvSpPr>
        <p:spPr>
          <a:xfrm flipV="1">
            <a:off x="3545675" y="2662123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388" name="任意多边形: 形状 41"/>
          <p:cNvSpPr/>
          <p:nvPr>
            <p:custDataLst>
              <p:tags r:id="rId7"/>
            </p:custDataLst>
          </p:nvPr>
        </p:nvSpPr>
        <p:spPr>
          <a:xfrm>
            <a:off x="3623640" y="2356961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390" name="矩形: 圆顶角 42"/>
          <p:cNvSpPr/>
          <p:nvPr>
            <p:custDataLst>
              <p:tags r:id="rId8"/>
            </p:custDataLst>
          </p:nvPr>
        </p:nvSpPr>
        <p:spPr>
          <a:xfrm flipH="1">
            <a:off x="3545675" y="2051799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392" name="正文"/>
          <p:cNvSpPr txBox="1"/>
          <p:nvPr>
            <p:custDataLst>
              <p:tags r:id="rId9"/>
            </p:custDataLst>
          </p:nvPr>
        </p:nvSpPr>
        <p:spPr>
          <a:xfrm>
            <a:off x="3668714" y="2925866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构成要素：市场营销组合理论包括产品组合、价格组合、渠道组合和促销组合四个方面。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94" name="梯形 46"/>
          <p:cNvSpPr/>
          <p:nvPr>
            <p:custDataLst>
              <p:tags r:id="rId10"/>
            </p:custDataLst>
          </p:nvPr>
        </p:nvSpPr>
        <p:spPr>
          <a:xfrm flipV="1">
            <a:off x="6253149" y="2662123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396" name="任意多边形: 形状 47"/>
          <p:cNvSpPr/>
          <p:nvPr>
            <p:custDataLst>
              <p:tags r:id="rId11"/>
            </p:custDataLst>
          </p:nvPr>
        </p:nvSpPr>
        <p:spPr>
          <a:xfrm>
            <a:off x="6331115" y="2356961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398" name="矩形: 圆顶角 48"/>
          <p:cNvSpPr/>
          <p:nvPr>
            <p:custDataLst>
              <p:tags r:id="rId12"/>
            </p:custDataLst>
          </p:nvPr>
        </p:nvSpPr>
        <p:spPr>
          <a:xfrm flipH="1">
            <a:off x="6253149" y="2051799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400" name="正文"/>
          <p:cNvSpPr txBox="1"/>
          <p:nvPr>
            <p:custDataLst>
              <p:tags r:id="rId13"/>
            </p:custDataLst>
          </p:nvPr>
        </p:nvSpPr>
        <p:spPr>
          <a:xfrm>
            <a:off x="6376189" y="2925866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理论发展：市场营销组合理论经历了从传统营销组合到现代营销组合的演变，现代营销组合更加注重消费者需求和心理，强调品牌建设、市场细分和定位。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2" name="梯形 52"/>
          <p:cNvSpPr/>
          <p:nvPr>
            <p:custDataLst>
              <p:tags r:id="rId14"/>
            </p:custDataLst>
          </p:nvPr>
        </p:nvSpPr>
        <p:spPr>
          <a:xfrm flipV="1">
            <a:off x="8960015" y="2662123"/>
            <a:ext cx="2393869" cy="232083"/>
          </a:xfrm>
          <a:prstGeom prst="trapezoid">
            <a:avLst>
              <a:gd name="adj" fmla="val 53600"/>
            </a:avLst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49404" name="任意多边形: 形状 53"/>
          <p:cNvSpPr/>
          <p:nvPr>
            <p:custDataLst>
              <p:tags r:id="rId15"/>
            </p:custDataLst>
          </p:nvPr>
        </p:nvSpPr>
        <p:spPr>
          <a:xfrm>
            <a:off x="9038589" y="2356961"/>
            <a:ext cx="2234773" cy="3133641"/>
          </a:xfrm>
          <a:custGeom>
            <a:gdLst>
              <a:gd name="connsiteX0" fmla="*/ 0 w 5139559"/>
              <a:gd name="connsiteY0" fmla="*/ 0 h 2334150"/>
              <a:gd name="connsiteX1" fmla="*/ 5139559 w 5139559"/>
              <a:gd name="connsiteY1" fmla="*/ 0 h 2334150"/>
              <a:gd name="connsiteX2" fmla="*/ 5139559 w 5139559"/>
              <a:gd name="connsiteY2" fmla="*/ 2334150 h 2334150"/>
              <a:gd name="connsiteX3" fmla="*/ 0 w 5139559"/>
              <a:gd name="connsiteY3" fmla="*/ 2334150 h 2334150"/>
              <a:gd name="connsiteX4" fmla="*/ 0 w 5139559"/>
              <a:gd name="connsiteY4" fmla="*/ 0 h 23341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9559" h="2334150">
                <a:moveTo>
                  <a:pt x="0" y="0"/>
                </a:moveTo>
                <a:lnTo>
                  <a:pt x="5139559" y="0"/>
                </a:lnTo>
                <a:lnTo>
                  <a:pt x="5139559" y="2334150"/>
                </a:lnTo>
                <a:lnTo>
                  <a:pt x="0" y="2334150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900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 sz="2400">
              <a:solidFill>
                <a:schemeClr val="lt1"/>
              </a:solidFill>
            </a:endParaRPr>
          </a:p>
        </p:txBody>
      </p:sp>
      <p:sp>
        <p:nvSpPr>
          <p:cNvPr id="1049406" name="矩形: 圆顶角 54"/>
          <p:cNvSpPr/>
          <p:nvPr>
            <p:custDataLst>
              <p:tags r:id="rId16"/>
            </p:custDataLst>
          </p:nvPr>
        </p:nvSpPr>
        <p:spPr>
          <a:xfrm flipH="1">
            <a:off x="8960015" y="2051799"/>
            <a:ext cx="2393869" cy="610365"/>
          </a:xfrm>
          <a:prstGeom prst="round2SameRect">
            <a:avLst>
              <a:gd name="adj1" fmla="val 16667"/>
              <a:gd name="adj2" fmla="val 0"/>
            </a:avLst>
          </a:prstGeom>
          <a:gradFill flip="none" rotWithShape="1"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33333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</a:endParaRPr>
          </a:p>
        </p:txBody>
      </p:sp>
      <p:sp>
        <p:nvSpPr>
          <p:cNvPr id="1049408" name="正文"/>
          <p:cNvSpPr txBox="1"/>
          <p:nvPr>
            <p:custDataLst>
              <p:tags r:id="rId17"/>
            </p:custDataLst>
          </p:nvPr>
        </p:nvSpPr>
        <p:spPr>
          <a:xfrm>
            <a:off x="9083054" y="2925866"/>
            <a:ext cx="2147853" cy="2565101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normAutofit fontScale="9375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实践应用：市场营销组合理论在企业营销实践中得到广泛应用，企业需要根据市场环境和自身条件，灵活运用各种营销手段，以实现最佳的市场营销效果。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45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市场营销案例分析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https://d.book118.com/947001054103006043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PRESET_TEXT_INDEX" val="0"/>
  <p:tag name="KSO_WM_UNIT_PRESET_TEXT_LEN" val="0"/>
  <p:tag name="KSO_WM_UNIT_TYPE" val="l_h_a"/>
  <p:tag name="KSO_WM_UNIT_VALUE" val="1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5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0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83_3*l_h_i*1_4_2"/>
  <p:tag name="KSO_WM_UNIT_INDEX" val="1_4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38999998569488525,&quot;transparency&quot;:0},{&quot;brightness&quot;:0.800000011920929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2.9152755905512,&quot;width&quot;:862.7618110236219}"/>
  <p:tag name="KSO_WM_TAG_VERSION" val="3.0"/>
  <p:tag name="KSO_WM_TEMPLATE_CATEGORY" val="diagram"/>
  <p:tag name="KSO_WM_TEMPLATE_INDEX" val="20231683"/>
  <p:tag name="KSO_WM_UNIT_COMPATIBLE" val="0"/>
  <p:tag name="KSO_WM_UNIT_DIAGRAM_ISNUMVISUAL" val="0"/>
  <p:tag name="KSO_WM_UNIT_DIAGRAM_ISREFERUNIT" val="0"/>
  <p:tag name="KSO_WM_UNIT_HIGHLIGHT" val="0"/>
  <p:tag name="KSO_WM_UNIT_ID" val="diagram20231683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1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Calibri Light</vt:lpstr>
      <vt:lpstr>Office Theme</vt:lpstr>
      <vt:lpstr>市场营销课题研究报告</vt:lpstr>
      <vt:lpstr>目录</vt:lpstr>
      <vt:lpstr>研究背景和意义</vt:lpstr>
      <vt:lpstr>市场营销的定义和重要性</vt:lpstr>
      <vt:lpstr>研究背景和目的</vt:lpstr>
      <vt:lpstr>研究意义和应用价值</vt:lpstr>
      <vt:lpstr>市场营销理论和方法</vt:lpstr>
      <vt:lpstr>市场营销理论概述</vt:lpstr>
      <vt:lpstr>市场营销方法和策略</vt:lpstr>
      <vt:lpstr>市场营销组合理论</vt:lpstr>
      <vt:lpstr>市场营销案例分析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2024-09-17T07:57:01.140</cp:lastPrinted>
  <dcterms:created xsi:type="dcterms:W3CDTF">2024-09-16T23:57:01Z</dcterms:created>
  <dcterms:modified xsi:type="dcterms:W3CDTF">2024-09-16T23:57:03Z</dcterms:modified>
</cp:coreProperties>
</file>