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97DA6-18D0-46CF-BB89-D731D06D8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75089-0CD7-43B2-8D4F-30FC3D25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E4578-E3AE-4965-BB32-D6E0BEA8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678CC-6ACF-414E-8745-A22344170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C35624-E3C1-4C6D-BB09-6AEE6FBE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56FA0-DB19-426A-92A3-EF3F6B7C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8A58D-8293-44A0-A0E5-496C5BCBE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99190-614E-4A8C-9FCF-251635DD1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2C1EC-9A83-4C6E-8209-A7F2866C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630E9-7EA8-4049-8E52-C0699FDEA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18570-5A6A-4471-9E8B-D8A6AB2D1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0202414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幼儿园传染病培训计划与总结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幼儿园传染病培训计划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幼儿园传染病知识培训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幼儿园传染病应急预案培训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幼儿园传染病日常管理培训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提高幼儿园教师和工作人员对传染病预防和控制的认识，增强应对传染病的能力，保障幼儿健康。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幼儿园是幼儿聚集的场所，容易发生传染病疫情。为了有效预防和控制传染病在幼儿园的传播，需要对幼儿园教师和工作人员进行相关培训。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通过培训，使幼儿园教师和工作人员充分认识到传染病防控的重要性，增强防控意识。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提高防控意识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培训计划针对幼儿园实际情况，提供具体的防控措施和方法，提高教师和工作人员应对传染病的能力。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提升应对能力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有效的传染病防控措施能够减少幼儿感染疾病的风险，保障幼儿身体健康和生命安全。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保障幼儿健康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培训计划还可以向家长宣传传染病防控知识，促进家园合作，共同为幼儿的健康保驾护航。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促进家园合作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培训计划与总结的重要性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幼儿园传染病培训计划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提高幼儿园教师和工作人员对传染病预防和控制的认识和技能。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8458" b="8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增强幼儿园在应对传染病疫情时的应急处理能力。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确保幼儿园环境的卫生和安全，保障幼儿健康。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介绍传染病的基本概念、传播途径和预防措施。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传染病基本知识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讲解常见传染病如手足口病、流感、水痘等的预防和控制方法。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常见传染病及其预防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介绍幼儿园环境卫生的保持和消毒方法，以及日常清洁和消毒的注意事项。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幼儿园环境卫生与消毒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培训幼儿园在应对传染病疫情时的应急处理流程，包括报告、隔离、消毒等措施。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应急处理流程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安排在周末或寒暑假期间，每次培训时间约2-3小时。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选择幼儿园内的会议室或活动室作为培训场所，确保通风良好、宽敞明亮。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幼儿园传染病知识培训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传染病是由病原体引起的，能在人与人、动物与动物或人与动物之间相互传播的一类疾病。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根据传播途径和特点，传染病可分为呼吸道传染病、消化道传染病、接触传染病、虫媒传染病等。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传染病的基本概念与分类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加强室内通风换气，教育幼儿避免前往人员密集的场所，佩戴口罩等。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呼吸道传染病的预防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消化道传染病的预防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接触传染病的预防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虫媒传染病的预防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注意饮食卫生，避免饮用生水，勤洗手等。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避免与患病者密切接触，注意个人卫生，接种疫苗等。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消灭蚊虫、蜱虫等传播媒介，避免在疫区活动等。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常见传染病的预防与控制措施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一旦发现传染病疫情，应立即向当地卫生部门报告，并配合相关部门开展调查和处置工作。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处置流程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根据疫情性质和严重程度，采取相应的隔离、治疗、消毒等措施，同时加强宣传教育，提高师生防范意识。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传染病疫情的报告与处置流程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https://d.book118.com/947002024146006041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2024-09-14T17:51:53.021</cp:lastPrinted>
  <dcterms:created xsi:type="dcterms:W3CDTF">2024-09-14T09:51:53Z</dcterms:created>
  <dcterms:modified xsi:type="dcterms:W3CDTF">2024-09-14T09:51:54Z</dcterms:modified>
</cp:coreProperties>
</file>