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4CB40-6E97-4012-B352-C5CFE8264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B7592-2C28-451F-A7B7-7BB627DE5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402DB-3EB5-45C0-9373-2E7A362A0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99731-8AC3-4B3B-892C-4E4E4549E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4CB529-AF96-46C5-8E12-96242A615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750F17-9231-414F-AF49-A2C3A7AC9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514785-3752-4433-97A8-8A8199EEF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3776B-EF1C-47C4-BCCB-6A0FA6598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31491-4520-44D1-AFC0-87A0CA014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C809D-55F2-4BCB-A731-CC97BFDAD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25AD2-BEF0-4630-9E86-EBB965575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03002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电子商务支付技术的应用课件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电子商务支付技术概述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电子商务支付技术的主要应用场景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电子商务支付技术的安全保障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电子商务支付技术的未来发展趋势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电子商务支付技术的挑战与解决方案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电子商务支付技术应用案例分析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电子商务支付技术概述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16" b="165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电子商务支付技术是指通过网络实现交易支付的电子化手段，包括电子支付、移动支付、虚拟货币等。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方便快捷、高效安全、全球化、低成本等。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667" r="8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20世纪90年代初，电子商务支付技术开始起步，以信用卡、借记卡等传统电子支付方式为主。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2000年代初，随着互联网技术的发展，电子商务支付技术逐渐普及，出现了第三方支付、网银转账等支付方式。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近年来，随着移动互联网的兴起，移动支付、扫码支付、虚拟货币等新型电子商务支付技术不断涌现。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电子商务支付技术的发展历程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按支付方式分类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电子转账、第三方支付、移动支付、虚拟货币等。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按交易场景分类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电商购物、生活服务、旅游出行等。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按交易平台分类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线上支付、线下支付、线上线下融合支付等。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电子商务支付技术的分类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电子商务支付技术的主要应用场景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在线购物是电子商务支付技术最广泛的应用场景，用户通过电子商务平台浏览商品、加入购物车、提交订单并完成支付，支付技术确保交易的安全与便捷。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在线购物已成为人们日常生活的重要组成部分。电子商务支付技术在此场景中发挥着关键作用，它为用户提供安全、快速、便捷的支付方式，使得购物过程更加顺畅。在线购物应用场景中，电子商务支付技术需要满足用户快速结算的需求，同时保障交易的安全性，防止欺诈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在线购物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移动支付是电子商务支付技术的另一重要应用场景，用户通过手机等移动设备完成支付操作，移动支付具有便捷性和即时性特点。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普及，移动支付已成为日常生活中最常用的支付方式之一。用户通过手机银行应用程序或第三方支付平台，如支付宝、微信支付等，可以随时随地进行支付操作。移动支付具有高度的便捷性和即时性，使得交易更加高效。同时，移动支付需要保证交易的安全性，防止信息泄露和资金被盗用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跨境支付是指跨越国界的电子商务交易支付，电子商务支付技术在此场景中需要支持多种货币结算，满足跨境交易的需求。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电子商务的发展，跨境支付已成为必不可少的支付方式。跨境支付涉及到不同国家和地区的货币转换、汇率计算等问题，因此电子商务支付技术需要提供支持多种货币结算的功能。同时，跨境支付需要满足跨境交易的合规性要求，确保交易的合法性和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跨境支付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数字货币支付是电子商务支付技术的新兴应用场景，数字货币如比特币、以太坊等在电子商务交易中发挥着越来越重要的作用。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货币的兴起，越来越多的电子商务平台开始支持数字货币支付。数字货币支付具有去中心化、匿名性等特点，为用户提供了一种新型的支付方式。同时，数字货币支付需要解决交易确认速度、网络安全等问题，以确保交易的安全和顺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数字货币支付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电子商务支付技术的安全保障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通过加密算法将敏感信息转换为难以识别的密文，确保数据在传输和存储过程中的机密性和完整性。常见的加密算法包括对称加密和公钥加密。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数据加密技术是电子商务支付安全保障的重要手段之一，可以有效防止数据被窃取或篡改。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身份验证技术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身份验证技术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通过验证用户的身份信息，确保交易双方的真实性和合法性。常见的身份验证方式包括用户名密码、动态口令、生物识别等。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身份验证技术可以防止非法用户冒充真实用户进行交易，确保交易的公正性和合法性。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https://d.book118.com/947003002023006026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2024-08-31T01:18:34.000</cp:lastPrinted>
  <dcterms:created xsi:type="dcterms:W3CDTF">2024-08-30T17:18:34Z</dcterms:created>
  <dcterms:modified xsi:type="dcterms:W3CDTF">2024-08-30T17:18:36Z</dcterms:modified>
</cp:coreProperties>
</file>