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D9517E-A7DF-4C1B-93F8-F8A4192DC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F2AA4A-DF69-4208-8440-C6662621F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BED944-BC52-4554-A656-552D6559C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0379F-50BE-4CAE-8389-8ED8E2813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4FC99E-238F-42E3-BC02-4ECAC11DA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FE3E64-D668-4ABC-B59A-60B58CE3E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C4FFF1-608F-4653-A417-5062C9A69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E0260E-11A2-4138-8CEB-4D319AF98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753886-468F-40E7-8666-0024B4A58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5F8DE-CB4A-44A5-AAE7-AB9EE72D3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46CF39-13AD-462C-B12B-AA3A00B2B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03005145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水环真空泵检修工艺指南\n## 1.水环真空泵简介及工作原理\n### 1.1水环真空泵的定义与用途\n### 1.2水环真空泵的工作原理\n### 1.3水环真空泵的性能特点\n## 2.水环真空泵的定期检修与保养\n### 2.1水环真空泵的检修周期与项目\n### 2.2水环真空泵的保养方法\n### 2.3水环真空泵的润滑与密封\n## 3.水环真空泵的故障诊断与处理\n### 3.1水环真空泵的常见故障及原因\n### 3.2水环真空泵的故障诊断方法\n### 3.3水环真空泵的故障处理措施\n## 4.水环真空泵的拆卸与安装\n### 4.1水环真空泵的拆卸步骤与方法\n### 4.2水环真空泵的安装步骤与方法\n### 4.3水环真空泵的安装注意事项\n## 5.水环真空泵检修后的性能测试与验收\n### 5.1水环真空泵检修后的性能测试方法\n### 5.2水环真空泵的验收标准与要求\n### 5.3水环真空泵的维护与保养建议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水环真空泵检修工艺指南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水环真空泵简介及工作原理</a:t>
            </a:r>
            <a:endParaRPr/>
          </a:p>
        </p:txBody>
      </p:sp>
      <p:sp>
        <p:nvSpPr>
          <p:cNvPr id="10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水环真空泵的定义与用途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6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水环真空泵是一种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液体环流泵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以水为工作介质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用于抽气、压缩和增压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广泛应用于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化工、石油、制药、轻工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等领域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蒸发、蒸馏、浓缩、脱水等工艺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真空干燥、真空包装等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具有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结构简单、操作维护方便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等优点</a:t>
            </a:r>
            <a:endParaRPr/>
          </a:p>
        </p:txBody>
      </p:sp>
      <p:cxnSp>
        <p:nvCxnSpPr>
          <p:cNvPr id="137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水环真空泵的工作原理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水环真空泵通过叶轮旋转产生离心力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使工作液在泵内形成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环形液环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利用液环与气体的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压力差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实现抽气</a:t>
                </a:r>
                <a:endParaRPr/>
              </a:p>
            </p:txBody>
          </p:sp>
          <p:pic>
            <p:nvPicPr>
              <p:cNvPr id="1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4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叶轮与泵体之间形成密封腔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防止气体泄漏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保证泵的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真空度</a:t>
                </a:r>
                <a:endParaRPr/>
              </a:p>
            </p:txBody>
          </p:sp>
          <p:pic>
            <p:nvPicPr>
              <p:cNvPr id="1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水环真空泵的性能特点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55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5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抽气量大、真空度高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极限真空度可达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20Pa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抽气量可达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3000m³/h</a:t>
                </a:r>
                <a:endParaRPr/>
              </a:p>
            </p:txBody>
          </p:sp>
          <p:pic>
            <p:nvPicPr>
              <p:cNvPr id="1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60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6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能耗低、效率高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泵的效率可达**70%**以上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节能效果显著</a:t>
                </a:r>
                <a:endParaRPr/>
              </a:p>
            </p:txBody>
          </p:sp>
          <p:pic>
            <p:nvPicPr>
              <p:cNvPr id="1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65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6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结构紧凑、安装方便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占地面积小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便于与其他设备配套</a:t>
                </a:r>
                <a:endParaRPr/>
              </a:p>
            </p:txBody>
          </p:sp>
          <p:pic>
            <p:nvPicPr>
              <p:cNvPr id="1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1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水环真空泵的定期检修与保养</a:t>
            </a:r>
            <a:endParaRPr/>
          </a:p>
        </p:txBody>
      </p:sp>
      <p:sp>
        <p:nvSpPr>
          <p:cNvPr id="172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检修周期一般为3-6个月</a:t>
                </a:r>
                <a:endParaRPr/>
              </a:p>
            </p:txBody>
          </p:sp>
          <p:sp>
            <p:nvSpPr>
              <p:cNvPr id="1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根据实际运行情况和设备状况而定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定期进行检修，确保设备正常运行</a:t>
                </a:r>
                <a:endParaRPr/>
              </a:p>
            </p:txBody>
          </p:sp>
          <p:sp>
            <p:nvSpPr>
              <p:cNvPr id="1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检修项目包括：</a:t>
                </a:r>
                <a:endParaRPr/>
              </a:p>
            </p:txBody>
          </p:sp>
          <p:sp>
            <p:nvSpPr>
              <p:cNvPr id="1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泵体、叶轮、轴承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的检查与更换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密封组件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的检查与更换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润滑系统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的检查与清洗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冷却系统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的检查与清洗</a:t>
                </a:r>
                <a:endParaRPr/>
              </a:p>
            </p:txBody>
          </p:sp>
          <p:sp>
            <p:nvSpPr>
              <p:cNvPr id="1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水环真空泵的检修周期与项目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定期检查泵的运行状态</a:t>
                </a:r>
                <a:endParaRPr/>
              </a:p>
            </p:txBody>
          </p:sp>
          <p:sp>
            <p:nvSpPr>
              <p:cNvPr id="19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观察泵的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温度、噪音、振动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发现异常及时处理，防止故障扩大</a:t>
                </a:r>
                <a:endParaRPr/>
              </a:p>
            </p:txBody>
          </p:sp>
        </p:grpSp>
        <p:grpSp>
          <p:nvGrpSpPr>
            <p:cNvPr id="19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定期清洗泵体、叶轮、轴承等部件</a:t>
                </a:r>
                <a:endParaRPr/>
              </a:p>
            </p:txBody>
          </p:sp>
          <p:sp>
            <p:nvSpPr>
              <p:cNvPr id="19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防止杂质积累，影响泵的性能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保证泵的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使用寿命</a:t>
                </a:r>
                <a:endParaRPr/>
              </a:p>
            </p:txBody>
          </p:sp>
        </p:grpSp>
        <p:grpSp>
          <p:nvGrpSpPr>
            <p:cNvPr id="19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定期润滑轴承和密封组件</a:t>
                </a:r>
                <a:endParaRPr/>
              </a:p>
            </p:txBody>
          </p:sp>
          <p:sp>
            <p:nvSpPr>
              <p:cNvPr id="20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防止干磨，延长轴承和密封的使用寿命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保证泵的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运行稳定性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可靠性</a:t>
                </a:r>
                <a:endParaRPr/>
              </a:p>
            </p:txBody>
          </p:sp>
        </p:grpSp>
      </p:grpSp>
      <p:pic>
        <p:nvPicPr>
          <p:cNvPr id="20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水环真空泵的保养方法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水环真空泵的润滑与密封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润滑：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润滑油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润滑脂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定期检查润滑油的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油位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油质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保证润滑油的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有效性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密封：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机械密封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填料密封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定期检查密封组件的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磨损情况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密封效果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及时发现并更换损坏的密封组件，防止泄漏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水环真空泵的故障诊断与处理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故障一：真空度降低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原因：密封组件泄漏、泵内泄漏、工作液不足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处理：检查密封组件、更换损坏的密封、补充工作液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故障二：泵体过热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原因：轴承磨损、润滑油不足、冷却水不足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处理：检查轴承、更换损坏的轴承、补充润滑油和冷却水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故障三：泵的振动过大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原因：叶轮不平衡、轴承磨损、安装不当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处理：检查叶轮、更换损坏的轴承、重新安装泵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水环真空泵的常见故障及原因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https://d.book118.com/947003005145006045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水环真空泵检修工艺指南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2024-09-20T16:15:21.438</cp:lastPrinted>
  <dcterms:created xsi:type="dcterms:W3CDTF">2024-09-20T08:15:21Z</dcterms:created>
  <dcterms:modified xsi:type="dcterms:W3CDTF">2024-09-20T08:15:23Z</dcterms:modified>
</cp:coreProperties>
</file>