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54611-2879-4100-99B8-61660AA91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96573-FFAE-4437-BC6A-A21DA2417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53B57-9787-4F7F-88C7-39019DB24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9188A-F028-4961-A4B8-8AFCCC2DF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6E04E4-E2E0-4438-B157-86078A2AB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1A4DF-E87B-4D0B-82AF-FE676AFFB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3691CE-5BAE-4FCC-9705-E8FAEE934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EE070-8FFC-4932-BA4E-36A1EC174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00B5B-262F-4260-8925-369DC9C59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DA486-2346-4041-BEB0-A6423C112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F817F-3702-4B09-B825-88FE676D2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031240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婴幼儿感冒护理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婴幼儿感冒护理要点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预防婴幼儿感冒的措施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婴幼儿感冒护理要点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预防婴幼儿感冒的措施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33" r="272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感冒是由病毒引起的上呼吸道感染，通常表现为鼻塞、流涕、咳嗽、发热等症状。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婴幼儿感冒时可能出现发热、咳嗽、喉咙痛、流鼻涕、鼻塞等症状，严重时还可能出现呼吸困难。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33" r="272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感冒是由病毒引起的上呼吸道感染，通常表现为鼻塞、流涕、咳嗽、发热等症状。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婴幼儿感冒时可能出现发热、咳嗽、喉咙痛、流鼻涕、鼻塞等症状，严重时还可能出现呼吸困难。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感冒分为普通感冒和流行性感冒，流行性感冒具有传染性，症状更严重。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感冒通常由病毒引起，如鼻病毒、流感病毒等，免疫力较低的婴幼儿容易感染。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感冒的分类与原因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感冒分为普通感冒和流行性感冒，流行性感冒具有传染性，症状更严重。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感冒通常由病毒引起，如鼻病毒、流感病毒等，免疫力较低的婴幼儿容易感染。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感冒的分类与原因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经常开窗通风，避免室内空气污浊。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教育婴幼儿养成勤洗手的习惯，减少病毒接触。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尽量避免带婴幼儿去人群密集的场所，如超市、商场等。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保证婴幼儿充足的睡眠和饮食，适当进行户外活动，增强免疫力。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经常开窗通风，避免室内空气污浊。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教育婴幼儿养成勤洗手的习惯，减少病毒接触。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尽量避免带婴幼儿去人群密集的场所，如超市、商场等。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保证婴幼儿充足的睡眠和饮食，适当进行户外活动，增强免疫力。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婴幼儿感冒护理要点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婴幼儿感冒护理要点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5" r="309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79" r="295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注意室内温度和湿度适中，避免过冷或过热，以免加重宝宝的不适感。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保持室内空气新鲜，每天定时开窗通风，避免长时间关闭门窗，有助于减少病毒和细菌在室内滋生。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5" r="309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79" r="295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注意室内温度和湿度适中，避免过冷或过热，以免加重宝宝的不适感。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保持室内空气新鲜，每天定时开窗通风，避免长时间关闭门窗，有助于减少病毒和细菌在室内滋生。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4" b="15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合理饮食与饮水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保证宝宝充足的水分摄入，多给宝宝喝水，有助于稀释痰液和促进新陈代谢。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保持宝宝饮食均衡，提供易消化、营养丰富的食物，如稀饭、面条、水果等，避免油腻和刺激性食物。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4" b="15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合理饮食与饮水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保证宝宝充足的水分摄入，多给宝宝喝水，有助于稀释痰液和促进新陈代谢。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保持宝宝饮食均衡，提供易消化、营养丰富的食物，如稀饭、面条、水果等，避免油腻和刺激性食物。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941" b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在医生指导下使用适合婴幼儿的药物，避免自行给宝宝使用成人药物或抗生素。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注意药物的剂量和用药时机，按照医生的指示正确使用药物，避免过量或不足。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正确使用药物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941" b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在医生指导下使用适合婴幼儿的药物，避免自行给宝宝使用成人药物或抗生素。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注意药物的剂量和用药时机，按照医生的指示正确使用药物，避免过量或不足。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正确使用药物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密切观察宝宝的病情变化，如体温、咳嗽、呼吸等状况，如有异常及时就医。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注意观察宝宝的精神状态和食欲情况，如出现异常应及时处理。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31" r="27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观察病情变化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密切观察宝宝的病情变化，如体温、咳嗽、呼吸等状况，如有异常及时就医。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注意观察宝宝的精神状态和食欲情况，如出现异常应及时处理。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31" r="27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观察病情变化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https://d.book118.com/947003124012006054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2024-09-28T05:08:58.934</cp:lastPrinted>
  <dcterms:created xsi:type="dcterms:W3CDTF">2024-09-27T21:08:58Z</dcterms:created>
  <dcterms:modified xsi:type="dcterms:W3CDTF">2024-09-27T21:09:00Z</dcterms:modified>
</cp:coreProperties>
</file>