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049E2D7-3177-4D67-98C9-CC9A5E57EC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EB6A60-F050-4991-B512-984CBB7987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A41F986-814B-44AC-B411-D88148B94E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B580DE0-9781-4618-9F56-EF7108B2FA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D41412F-A8F3-4115-B6C2-C2D830D59C7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EE9EEDC-E2BF-445D-9FC3-29CCF0FAC9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127F29E-6D39-4815-86DA-91412A10F7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D1C2B3-75D6-4675-A559-7C6E049E12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250DC9-05AE-43D6-B810-4C861CC060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153707-8A12-42C4-AF7E-709F06FA56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E6A253-786E-40FD-9663-92C32F13B2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7010066034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4537149" y="4105149"/>
            <a:ext cx="2384286"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汇报人：XX</a:t>
            </a:r>
          </a:p>
        </p:txBody>
      </p:sp>
      <p:sp>
        <p:nvSpPr>
          <p:cNvPr id="28" name="TextBox 28"/>
          <p:cNvSpPr txBox="1"/>
          <p:nvPr/>
        </p:nvSpPr>
        <p:spPr>
          <a:xfrm>
            <a:off x="4537149" y="4568953"/>
            <a:ext cx="2815431"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lumMod val="50000"/>
                    <a:alpha val="100000"/>
                  </a:schemeClr>
                </a:solidFill>
                <a:latin typeface="Microsoft Yahei"/>
                <a:ea typeface="Microsoft Yahei"/>
                <a:cs typeface="Microsoft Yahei"/>
              </a:rPr>
              <a:t>2024-01-26</a:t>
            </a:r>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现代文学作品的表达力与文学技巧评析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引言</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现代文学作品表达力分析</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文学技巧在现代文学作品中的运用</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现代文学作品表达力与文学技巧关系探讨</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案例分析：具体作品表达力与文学技巧评析</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现代文学作品表达力与文学技巧的发展趋势</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01</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引言</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现代文学作品在题材、风格、叙事手法等方面呈现出极大的多样性，为表达力和文学技巧提供了丰富的素材。</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文学作品的多样性</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随着时代的发展，读者的审美趣味和阅读需求也在不断变化，对文学作品的表达力和文学技巧提出了更高的要求。</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读者需求的变化</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文学批评理论和方法的发展为分析文学作品的表达力和文学技巧提供了更多的角度和工具。</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文学批评的发展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4798029" cy="6858000"/>
          </a:xfrm>
          <a:prstGeom prst="rect">
            <a:avLst/>
          </a:prstGeom>
        </p:spPr>
      </p:pic>
      <p:sp>
        <p:nvSpPr>
          <p:cNvPr id="3" name="AutoShape 3"/>
          <p:cNvSpPr/>
          <p:nvPr/>
        </p:nvSpPr>
        <p:spPr>
          <a:xfrm>
            <a:off x="8226425" y="0"/>
            <a:ext cx="3987800" cy="34385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文学作品的表达力与文学技巧定义</a:t>
              </a:r>
            </a:p>
          </p:txBody>
        </p:sp>
      </p:grpSp>
      <p:sp>
        <p:nvSpPr>
          <p:cNvPr id="26" name="TextBox 26"/>
          <p:cNvSpPr txBox="1"/>
          <p:nvPr/>
        </p:nvSpPr>
        <p:spPr>
          <a:xfrm>
            <a:off x="454963" y="1491980"/>
            <a:ext cx="7520622" cy="1887389"/>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表达力是指文学作品通过语言、形象、情感等手段传达作者意图、塑造人物形象、展现社会生活的能力。它体现了作品的艺术感染力和思想深度。</a:t>
            </a:r>
          </a:p>
        </p:txBody>
      </p:sp>
      <p:sp>
        <p:nvSpPr>
          <p:cNvPr id="27" name="TextBox 27"/>
          <p:cNvSpPr txBox="1"/>
          <p:nvPr/>
        </p:nvSpPr>
        <p:spPr>
          <a:xfrm>
            <a:off x="454963" y="1041492"/>
            <a:ext cx="7537132"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175" b="1">
                <a:solidFill>
                  <a:schemeClr val="accent1">
                    <a:alpha val="100000"/>
                  </a:schemeClr>
                </a:solidFill>
                <a:latin typeface="Microsoft Yahei"/>
                <a:ea typeface="Microsoft Yahei"/>
                <a:cs typeface="Microsoft Yahei"/>
              </a:rPr>
              <a:t>表达力的含义</a:t>
            </a:r>
          </a:p>
        </p:txBody>
      </p:sp>
      <p:sp>
        <p:nvSpPr>
          <p:cNvPr id="28" name="TextBox 28"/>
          <p:cNvSpPr txBox="1"/>
          <p:nvPr/>
        </p:nvSpPr>
        <p:spPr>
          <a:xfrm>
            <a:off x="4153723" y="4445298"/>
            <a:ext cx="7520622" cy="192682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文学技巧是作者在创作过程中运用的各种艺术手法和技巧，如象征、隐喻、反讽、叙事角度等。这些技巧有助于增强作品的艺术表现力，丰富作品的内涵和外延。</a:t>
            </a:r>
          </a:p>
        </p:txBody>
      </p:sp>
      <p:sp>
        <p:nvSpPr>
          <p:cNvPr id="29" name="TextBox 29"/>
          <p:cNvSpPr txBox="1"/>
          <p:nvPr/>
        </p:nvSpPr>
        <p:spPr>
          <a:xfrm>
            <a:off x="4137103" y="4014528"/>
            <a:ext cx="7537242"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175" b="1">
                <a:solidFill>
                  <a:schemeClr val="accent1">
                    <a:alpha val="100000"/>
                  </a:schemeClr>
                </a:solidFill>
                <a:latin typeface="Microsoft Yahei"/>
                <a:ea typeface="Microsoft Yahei"/>
                <a:cs typeface="Microsoft Yahei"/>
              </a:rPr>
              <a:t>文学技巧的定义</a:t>
            </a:r>
          </a:p>
        </p:txBody>
      </p:sp>
      <p:pic>
        <p:nvPicPr>
          <p:cNvPr id="30" name="Picture 30"/>
          <p:cNvPicPr>
            <a:picLocks noChangeAspect="1"/>
          </p:cNvPicPr>
          <p:nvPr/>
        </p:nvPicPr>
        <p:blipFill>
          <a:blip r:embed="rId3"/>
          <a:srcRect t="17953" b="17953"/>
          <a:stretch>
            <a:fillRect/>
          </a:stretch>
        </p:blipFill>
        <p:spPr>
          <a:xfrm>
            <a:off x="9048606" y="874695"/>
            <a:ext cx="2745886" cy="2639930"/>
          </a:xfrm>
          <a:prstGeom prst="ellipse">
            <a:avLst/>
          </a:prstGeom>
        </p:spPr>
      </p:pic>
      <p:pic>
        <p:nvPicPr>
          <p:cNvPr id="31" name="Picture 31"/>
          <p:cNvPicPr>
            <a:picLocks noChangeAspect="1"/>
          </p:cNvPicPr>
          <p:nvPr/>
        </p:nvPicPr>
        <p:blipFill>
          <a:blip r:embed="rId4"/>
          <a:srcRect t="16667" b="16667"/>
          <a:stretch>
            <a:fillRect/>
          </a:stretch>
        </p:blipFill>
        <p:spPr>
          <a:xfrm>
            <a:off x="293665" y="3514624"/>
            <a:ext cx="2857500" cy="2857500"/>
          </a:xfrm>
          <a:prstGeom prst="ellipse">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02</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现代文学作品表达力分析</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真挚感人</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现代文学作品注重情感的真实表达，通过细腻入微的描写让读者感同身受，产生共鸣。</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多样化情感</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作品涵盖了喜怒哀乐、爱恨情仇等多种情感，使得人物形象更加立体，故事情节更加丰富多彩。</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情感与主题的融合</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情感表达不仅是为了抒发作者内心的感受，更是为了凸显作品主题，增强作品的艺术感染力。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情感表达</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对社会问题的敏锐洞察</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作品往往反映了一定时期的社会现象和问题，引导读者思考现实生活中的种种挑战和困境。</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对人类命运的终极关怀</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作品通过探讨生死、爱情、自由等永恒主题，表达对人类命运的深切关注和思考。</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对人性的深刻揭示</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现代文学作品通过对人物性格、命运的刻画，深入揭示人性的复杂性和多面性。</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思想深度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50" r="167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富有节奏感和音乐美的语言</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作品在句式结构、音韵搭配等方面讲究节奏感和音乐美，使得阅读过程成为一种美的享受。</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生动形象的描绘</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现代文学作品运用丰富的修辞手法和生动的细节描写，使得作品呈现出强烈的画面感。</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独特个性化的语言风格</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不同作家在语言表达上形成了各自独特的风格，如简练明快、诗意盎然、幽默诙谐等，为作品增添了艺术魅力。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语言表达</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03</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文学技巧在现代文学作品中的运用</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非线性叙事</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现代文学作品常采用非线性叙事，如倒叙、插叙等，打破传统时间顺序，增强故事层次感和深度。</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多视角叙事</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通过不同人物的视角来叙述同一事件，展现多元观点，使读者更全面地理解故事。</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内心独白</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深入人物内心世界，直接展示人物的思想、情感和意识流，增强人物形象的立体感。</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叙事技巧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细节描写</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通过对环境、人物外貌、动作等的细致入微的描写，使读者产生身临其境的感受，增强作品感染力。</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象征手法</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运用象征性的事物或意象来表达抽象的概念或情感，使作品具有更丰富的内涵和意蕴。</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对比手法</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通过对比不同事物或同一事物不同方面的差异，突出作品主题，加深读者印象。</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描写技巧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比喻与拟人</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运用比喻和拟人等修辞手法，使抽象的事物具体化、形象化，增强作品的表现力和感染力。</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排比与反复</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通过排比和反复等修辞手法，强化作品节奏感和音韵美，使读者在朗读或阅读时产生愉悦感。</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反讽与夸张</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运用反讽和夸张等修辞手法，揭示事物本质或表达强烈情感，使作品更具震撼力和思考价值。</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修辞技巧</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3000">
                <a:solidFill>
                  <a:schemeClr val="dk1">
                    <a:alpha val="100000"/>
                  </a:schemeClr>
                </a:solidFill>
                <a:latin typeface="Microsoft Yahei"/>
                <a:ea typeface="Microsoft Yahei"/>
                <a:cs typeface="Microsoft Yahei"/>
              </a:rPr>
              <a:t>04</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现代文学作品表达力与文学技巧关系探讨</a:t>
            </a:r>
          </a:p>
        </p:txBody>
      </p:sp>
      <p:sp>
        <p:nvSpPr>
          <p:cNvPr id="5" name="TextBox 5"/>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https://d.book118.com/947010066034006041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2024-09-13T22:07:41.232</cp:lastPrinted>
  <dcterms:created xsi:type="dcterms:W3CDTF">2024-09-13T14:07:41Z</dcterms:created>
  <dcterms:modified xsi:type="dcterms:W3CDTF">2024-09-13T14:07:43Z</dcterms:modified>
</cp:coreProperties>
</file>