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26DB19-6A53-4E7F-8DE4-51F2AEF36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F5F2A0-D2EA-4FFD-890C-22867E865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4BEC25-CBB4-4AD1-B015-4A57E9B6A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A426A2-E868-491F-832B-AC3817CF3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968FB5-04B3-499B-8782-E77AE7C4D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ED2042-FA93-41BB-9FAA-F417BD603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5A2967-21B6-46E1-8F90-B704E290C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E10BC7-0894-4600-B13B-E02D71786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5F01E2-EF0F-4E2A-88CC-C59D44195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16A869-87E2-4591-B865-AC6AE1B68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F09B7-8867-4353-BB53-1FB22F3A7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01011216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采购工作总结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采购绩效评估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采购概述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采购是指企业或组织为了满足生产、运营或研究等需求，通过购买、租赁、借贷等方式获取外部资源的过程。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采购的目的是为了保障企业或组织的正常运转，降低运营成本，提高经济效益，增强市场竞争力。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保障资源供应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降低成本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提高质量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风险管理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采购是企业或组织获取外部资源的重要途径，能够保证企业或组织的正常运转和生产。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通过合理的采购策略和方式，可以降低企业或组织的采购成本，提高经济效益。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优质的供应商和资源可以提高企业或组织的产品质量和服务质量，增强市场竞争力。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合理的采购策略可以降低企业或组织的供应链风险，保证供应链的稳定性和可靠性。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根据采购对象的不同，可以分为原材料、零部件、设备、服务等不同类型的采购。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根据采购策略和方式的不同，可以分为集中采购、分散采购、长期合同、短期租赁等不同的采购方式。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采购的分类与方式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采购流程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明确采购目标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需求分析是采购流程的起始阶段，主要任务是明确采购的目标、规格、数量、质量要求等，以便为后续的采购活动提供依据。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69" r="23469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了解市场行情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市场调查是为了了解市场行情、产品价格、供应商信息等，以便为后续的供应商选择和谈判提供参考。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市场调查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筛选合格供应商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供应商选择与评估是采购流程的重要环节，主要任务是根据采购需求和标准筛选合格的供应商，并进行综合评估，以确保采购目标的实现。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供应商选择与评估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达成合作意向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采购谈判是双方就采购条件、价格、质量、交货期等关键要素进行协商和谈判，以达成合作意向，为后续的合同签订奠定基础。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采购谈判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签订正式合同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合同签订与履行是采购流程的关键环节，主要任务是签订正式的采购合同，并按照合同约定履行相关义务，以确保采购目标的实现。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合同签订与履行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采购后评估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评估采购效果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采购后评估是对整个采购流程的效果进行评估和总结，主要任务是分析采购过程中的优点和不足，并提出改进措施，以提高未来的采购效果。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采购管理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根据企业需求和市场状况，制定合理的采购计划，包括采购品种、数量、时间、质量等要求。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制定采购计划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625" r="13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对企业的生产、经营、销售等需求进行深入分析，了解需求变化趋势，为采购计划的制定提供依据。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对供应商市场进行调研，了解市场行情、价格走势等信息，为制定采购计划提供参考。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采购计划制定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https://d.book118.com/947010112160006034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2024-09-08T23:22:19.413</cp:lastPrinted>
  <dcterms:created xsi:type="dcterms:W3CDTF">2024-09-08T15:22:19Z</dcterms:created>
  <dcterms:modified xsi:type="dcterms:W3CDTF">2024-09-08T15:22:21Z</dcterms:modified>
</cp:coreProperties>
</file>