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7236CC3-64CB-41CD-902F-B178E60976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55135-EC08-42A6-8DFD-C8D4994FF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85F17-6374-48E7-BDE9-A9D25132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47BB-295A-4904-9DE6-2FC1672CA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00DC7-233C-4BD9-A816-E31BB278C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5FD8C-1C34-41E2-91FA-E7B41CBD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5C2A1-29B4-4386-9CEE-2154F1D27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575A8-1073-459E-91CA-F2DD9EEA5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3D627-3338-4D5C-9D2D-68522A60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5F413-0199-4E9F-AA8D-83BC074B1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0D1A1-B1E7-472F-ADAD-A241B1C0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CB325-70BC-42BA-B425-689F5031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6A10D4-A580-4119-A7E7-9E7B6AD2914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485382-317E-4DC7-BCFA-725AE230BF6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015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深熔焊接的工艺流程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深熔焊接技术参数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深熔焊接常见问题及解决方法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深熔焊接技术的应用案例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深熔焊接技术的未来发展趋势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深熔焊接技术概述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深熔焊接技术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深熔焊接技术是一种高温高能焊接方法，常用于焊接厚度较大的工件或难焊材料。通过在焊接区域提供足够的热量，使材料达到熔点并形成牢固连接。在航空航天、船舶制造、汽车工业等领域有广泛应用，可以实现高强度、高密度、无气孔的焊接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提供足够热量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高温高能焊接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材料熔化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熔点达到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焊接效果稳固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形成牢固连接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航空器结构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汽车零部件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汽车工业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预期效果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焊接效果持久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高强度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无气孔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焊接部位紧密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高密度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深熔焊接的工艺流程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准备工作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深熔焊接之前，需要准备好焊接材料、设备、环境和工作人员。确保焊接材料质量，检查焊接设备是否正常运行，保证焊接环境干净有序，培训人员掌握焊接操作技巧。这些准备工作对于保证深熔焊接质量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表面处理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清理焊接表面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熔接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使用适当的方法和设备进行熔接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接口处理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确保焊缝质量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对焊接后的接口进行处理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深熔焊接速度较快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熔池控制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深熔焊接需要更严格的熔池控制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深熔焊接需要更高的操作技巧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深熔焊接要点对比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深熔焊接需要更高的温度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深熔焊接是一种高级焊接技术，广泛应用于航空航天、汽车制造、能源等领域。深熔焊接可以保证焊接接头的牢固性和密封性，提高焊接质量，是现代制造业不可或缺的重要工艺。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7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深熔焊接技术参数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温度控制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在深熔焊接过程中，控制焊接区域的温度是非常重要的。要避免温度过高或过低，以确保焊接质量和效率。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速度控制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适当节奏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保证焊接牢固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根据材料调整速度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压力控制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控制焊接压力是深熔焊接技术中不可或缺的一环。通过适当的压力控制，可以确保焊接部件的牢固性，避免松动或破裂。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深熔焊接技术参数总结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避免高温或低温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保证焊接牢固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确保质量和效率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适当节奏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材料调整速度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避免过大压力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深熔焊接技术参数对比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避免过高温度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避免过低温度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20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2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深熔焊接常见问题及解决方法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气孔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气孔是深熔焊接过程中常见的问题，可能由气体困于熔融金属内部形成。为避免气孔的产生，操作人员应定期检查气体流量，保持焊接环境通风，确保焊接材料干燥等措施。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裂纹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降低焊接温度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材料质量差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更换高质量材料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未熔透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电流过低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增加电流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焊接速度过快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减慢焊接速度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https://d.book118.com/947010156011006055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深熔焊接技术培训</vt:lpstr>
      <vt:lpstr>目录</vt:lpstr>
      <vt:lpstr>第1章 深熔焊接技术概述</vt:lpstr>
      <vt:lpstr> </vt:lpstr>
      <vt:lpstr>工作原理</vt:lpstr>
      <vt:lpstr>应用领域</vt:lpstr>
      <vt:lpstr>预期效果</vt:lpstr>
      <vt:lpstr>第2章 深熔焊接的工艺流程</vt:lpstr>
      <vt:lpstr> </vt:lpstr>
      <vt:lpstr>表面处理</vt:lpstr>
      <vt:lpstr>熔接</vt:lpstr>
      <vt:lpstr>接口处理</vt:lpstr>
      <vt:lpstr>深熔焊接要点对比</vt:lpstr>
      <vt:lpstr>深熔焊接的重要性</vt:lpstr>
      <vt:lpstr>第3章 深熔焊接技术参数</vt:lpstr>
      <vt:lpstr> </vt:lpstr>
      <vt:lpstr>速度控制</vt:lpstr>
      <vt:lpstr>压力控制</vt:lpstr>
      <vt:lpstr>深熔焊接技术参数总结</vt:lpstr>
      <vt:lpstr>深熔焊接技术参数对比</vt:lpstr>
      <vt:lpstr>第4章 深熔焊接常见问题及解决方法</vt:lpstr>
      <vt:lpstr> </vt:lpstr>
      <vt:lpstr>裂纹</vt:lpstr>
      <vt:lpstr>未熔透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2024-09-29T14:00:13.356</cp:lastPrinted>
  <dcterms:created xsi:type="dcterms:W3CDTF">2024-09-29T06:00:13Z</dcterms:created>
  <dcterms:modified xsi:type="dcterms:W3CDTF">2024-09-29T06:00:15Z</dcterms:modified>
</cp:coreProperties>
</file>