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705DE5-4BA5-4FCB-A540-7913BC098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068873-3297-4E07-AC3F-B960452DC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DE993B-EDF6-420F-9A52-2C3F810DB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671D3F-6041-4FC3-BD19-8E5C2B209D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1A5733-4620-495A-8884-A807372B32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7684E9-9D4F-4CD0-BC8B-2EF0C6E0E6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627E45-E0D5-474E-A51D-C91D7CE6B8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5E9B0A-5496-43BA-BA8B-09CA9C7FA8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D15453-9E88-4D2E-9D7F-98F27F285D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ED87F-AFED-4B98-AAA6-E7863BB81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24153-30AA-4DD6-9174-3D8AEDAAA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1216604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PPT courseware for English B-level translation</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Translation Overview</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Translation skills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Analysis of Common Translation Errors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Requirements and exam taking skills for the English B-level translation exam</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Practice and improvement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Translation Overview</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Translation is the process of converting the meaning of a source text (written or spoken) from one language into another language. It involves understanding the original intention and context of the source text and rephrasing it in the target language while preserving its original meaning.</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The translator should have a good command of both the source and target languages, as well as knowledge of the subject matter and cultural background.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of translation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Translation is essential for communication between people who speak different languages. It enables information to be shared, ideas to be exchanged, and cultural understanding to be fostered.</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Translation is crucial in international business, politics, and other areas where effective communication across language barriers is necessary. It also plays a role in promoting global peace and understanding.</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Translation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Translation standards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There are several translation standards that translators should adhere to, including fidelity, readability, and conciseness.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Fidelity requires that the translator accurately conveys the original meaning of the source text in the target language, taking into account the context and intention of the author.</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Readability ensures that the translated text is easy to understand by the target audience, with proper grammar, sentence structure, and vocabulary usage.</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Conciseness emphasizes the importance of conveying the essential information without redundancy or unnecessary details.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Translation skills</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This refers to the translation that strictly follows the original text, with the aim of conveying the original meaning and style. It emphasizes on the accuracy of the translation, but may miss some cultural and contextual information.</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Literal translation</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This refers to the translation that is more flexible, allowing the translator to make necessary adjustments and changes to better express the original meaning in the target language. It emphasizes on the readability and naturalness of the translation, but may sacrifice some accuracy.</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Free translation</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Literal translation and free translation</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 This refers to adding necessary information or explanations in the translation to help readers better understand the original text. It can help to clarify the meaning, provide contextual information or enrich the content.</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 This refers to removing unnecessary or redundant information in the original text during the translation process. It aims to make the translation more concise and focused, without sacrificing the original meaning.</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Translation Addition</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Translation Reduction</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Translation Addition and Translation Reduction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396" b="29396"/>
          <a:stretch>
            <a:fillRect/>
          </a:stretch>
        </p:blipFill>
        <p:spPr>
          <a:xfrm>
            <a:off x="1521351" y="2618835"/>
            <a:ext cx="9149299" cy="3770179"/>
          </a:xfrm>
          <a:prstGeom prst="rect">
            <a:avLst/>
          </a:prstGeom>
        </p:spPr>
      </p:pic>
      <p:sp>
        <p:nvSpPr>
          <p:cNvPr id="3" name="AutoShape 3"/>
          <p:cNvSpPr/>
          <p:nvPr/>
        </p:nvSpPr>
        <p:spPr>
          <a:xfrm>
            <a:off x="1633683" y="1148833"/>
            <a:ext cx="8924635" cy="133021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This refers to the translation of different parts of speech in the original text, such as nouns, verbs, adjectives, adverbs, prepositions, etc. It requires translators to correctly identify the part of speech and translate it into corresponding forms in the target language.</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Part of speech translation</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701" r="5701"/>
          <a:stretch>
            <a:fillRect/>
          </a:stretch>
        </p:blipFill>
        <p:spPr>
          <a:xfrm>
            <a:off x="959556" y="1408244"/>
            <a:ext cx="4317074" cy="4872639"/>
          </a:xfrm>
          <a:prstGeom prst="rect">
            <a:avLst/>
          </a:prstGeom>
        </p:spPr>
      </p:pic>
      <p:sp>
        <p:nvSpPr>
          <p:cNvPr id="3" name="AutoShape 3"/>
          <p:cNvSpPr/>
          <p:nvPr/>
        </p:nvSpPr>
        <p:spPr>
          <a:xfrm>
            <a:off x="6627671" y="1895988"/>
            <a:ext cx="3971980" cy="389715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This refers to the translation of long and complex sentences in the original text. It requires translators to carefully analyze the structure of the sentence, understand its meaning, and then translate it into corresponding forms in the target language. Long sentence translation requires good language skills and solid translation skills.</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Long sentence translation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Analysis of Common Translation Errors</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https://d.book118.com/947012166044006030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2024-09-01T20:48:55.875</cp:lastPrinted>
  <dcterms:created xsi:type="dcterms:W3CDTF">2024-09-01T12:48:55Z</dcterms:created>
  <dcterms:modified xsi:type="dcterms:W3CDTF">2024-09-01T12:48:57Z</dcterms:modified>
</cp:coreProperties>
</file>