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5E8CB-6877-4DBC-95D7-84FBAB760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0095A-EAC2-40CD-BD78-920A3A73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25BAC-A585-4D83-AEF6-4BFFAF2D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9F85E-8CF3-4F0F-96ED-051F7315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39ADD-B449-4648-BF8E-9E2531DDC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857A7-8B0A-466A-87DB-2B0D904B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7B3EA-DD80-49DE-8ADC-DEAE4FE81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A25C6-211D-4F7D-8830-F88554AB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39BE3-F7DF-41F1-9616-E9DDEAD6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1ED7F-08AC-4CAE-B786-831AA9955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83597-039A-4828-B746-A21DEC902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5054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珠宝行业销售技巧训练资料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珠宝销售基本技巧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店面陈列与展示技巧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网络营销及电商平台运用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珠宝行业近年来保持稳定增长，市场规模不断扩大，预计未来几年将持续增长。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消费者群体变化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随着消费者年轻化、个性化需求的增加，珠宝行业的消费群体也在发生变化，年轻消费者逐渐成为市场主力。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销售渠道变革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随着互联网技术的发展，珠宝行业的销售渠道也在发生变化，线上销售逐渐成为重要趋势。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珠宝消费者需求多样化，包括求婚、结婚、送礼、自用等多种场景，不同场景下对珠宝的需求也有所不同。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珠宝消费者在购买时通常会考虑品牌、设计、材质、价格等多个因素，其中品牌和设计对购买决策影响较大。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333" r="19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珠宝消费者在购买渠道上偏好于品牌专卖店、大型商场、电商平台等，其中品牌专卖店信任度较高。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购买渠道偏好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品牌特色与差异化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珠宝品牌在产品设计、材质选择、工艺制作等方面各具特色，通过差异化竞争策略吸引消费者。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珠宝行业竞争激烈，市场集中度逐渐提高，知名品牌市场份额较大。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珠宝品牌注重营销策略创新，通过线上线下融合、明星代言、跨界合作等方式提升品牌知名度和美誉度。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市场竞争格局与品牌特色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珠宝销售基本技巧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https://d.book118.com/947015054006006054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2024-09-28T03:14:59.592</cp:lastPrinted>
  <dcterms:created xsi:type="dcterms:W3CDTF">2024-09-27T19:14:59Z</dcterms:created>
  <dcterms:modified xsi:type="dcterms:W3CDTF">2024-09-27T19:15:01Z</dcterms:modified>
</cp:coreProperties>
</file>