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37B8B-9D93-467C-ADD5-A4123E081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E7ADA-9413-49F3-B01E-FD23CC67A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3B1E4-4A7D-4747-A98E-B6A30E840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6BD94-90CE-4509-BA7B-75011C9D3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5ADC8F-A8FB-43F0-A0F1-01FED84DA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1D8F80-19F8-4D12-83B5-EFD4C7398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C5266C-F474-4035-BD7E-87528F8D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D00F5E-0E53-4A7C-8A4D-46B410EF5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AFA9DE-C0AA-4D51-AE08-62E6B8E2A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23FFD-920C-4B8D-9D24-5FE47D276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DC204-0C06-4F24-856F-911806DEE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01510515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《材料力学附录》ppt课件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材料力学的基本假设和理论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材料力学的基本定理和公式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材料力学是一门研究材料在各种外力作用下产生的应变、应力、强度、刚度和破坏等物理特性的学科。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是固体力学的一个分支，它主要研究各种材料的力学性能，包括金属、塑料、橡胶、复合材料等。材料力学主要关注材料在外力作用下的行为，包括变形、断裂、疲劳等，以及这些行为对材料性能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材料力学的重要性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材料力学在工程设计和产品开发中具有至关重要的作用，是保证工程结构安全性和可靠性的基础。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工程设计和产品开发中，材料力学是不可或缺的一环。无论是建筑、机械、航空航天、交通运输还是电子等领域，都需要对材料的力学性能有深入的了解和掌握。只有通过材料力学的研究，才能确保工程结构和产品的安全性和可靠性，避免因材料失效而引发的各种事故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材料力学的发展历程可以追溯到古代，随着科技的不断进步，材料力学的研究范围和应用领域也在不断扩展。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发展历程可以追溯到古代，当时的人们通过实践经验积累了一些关于材料性能的知识。随着工业革命的兴起，材料力学得到了快速的发展，人们开始系统地研究材料的力学性能，并逐渐形成了完整的理论体系。如今，随着科技的不断进步，材料力学的研究范围和应用领域也在不断扩展，涉及到的新材料和新技术也不断涌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材料力学的发展历程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材料力学的基本假设和理论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物质连续性假设认为材料是由无数微小的质点所组成，且质点之间没有空隙。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在材料力学中，连续性假设是基本假设之一。它认为材料是由无数微小的质点所组成，这些质点之间没有空隙，即物质是连续的。这一假设为材料力学中的许多理论分析和计算提供了基础。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02" r="78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连续性假设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均匀性假设认为材料在各个部分都是均匀分布的，即材料的物理性质在各个部分都是相同的。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均匀性假设也是材料力学的基本假设之一。它认为材料在各个部分都是均匀分布的，即材料的物理性质，如密度、弹性模量、泊松比等，在各个部分都是相同的。这一假设使得对材料的分析变得更加简单和方便。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均匀性假设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各向同性假设认为材料在不同方向上具有相同的物理性质，即材料的各项异性被忽略。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向同性假设是材料力学中的另一个基本假设。它认为材料在不同方向上具有相同的物理性质，即材料的各项异性被忽略。这一假设在许多情况下是合理的，例如对于某些晶体结构和复合材料，但在其他情况下可能不成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各向同性假设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小变形假设认为材料在受力后产生的变形较小，可以忽略不计。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变形假设是材料力学中常用的一个基本假设。它认为材料在受力后产生的变形较小，可以忽略不计。这一假设使得对材料的应力分析变得更加简单和方便。然而，对于大变形问题，需要考虑材料的非线性行为和变形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小变形假设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材料力学的基本定理和公式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https://d.book118.com/947015105151006030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2024-09-02T14:31:26.884</cp:lastPrinted>
  <dcterms:created xsi:type="dcterms:W3CDTF">2024-09-02T06:31:26Z</dcterms:created>
  <dcterms:modified xsi:type="dcterms:W3CDTF">2024-09-02T06:31:28Z</dcterms:modified>
</cp:coreProperties>
</file>