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2DD1A-B513-4F7B-A3E9-10211C39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DA36D-5A48-404F-B655-9AACBEF1A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8EB3C-468C-47CC-8890-BA1DCFF0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46DEB-E8C5-4594-9968-E563CFC6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76D02D-6B87-4F47-A84D-3F60DED33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E0687-B486-48D6-997A-8150C9634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1CB22-035A-46D7-B1CC-D70CE8EBE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C319C-9EA8-462D-A8AE-0008C177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E9248F-3943-49CD-BAFA-C1518AF8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3A914-209E-4876-AD08-5F0A3DBE9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67D44-8C9E-489D-B2CD-9E15ABCC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16103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从华西村看我国的分配制度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华西村概况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我国分配制度概述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华西村分配制度实践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从华西村看我国分配制度的启示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华西村是我国江苏省江阴市的一个行政村，因其在经济、社会和文化等方面的突出表现而被誉为“天下第一村”。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华西村的经济发展经历了从农业到工业，再到服务业的转型，形成了多元化的产业结构。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213" b="821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110" b="811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在收入分配方面，华西村实行了以按劳分配为主体、多种分配方式并存的制度，实现了村民收入的普遍增长和共同富裕。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通过研究华西村的分配制度，可以深入了解我国分配制度的实践情况，为进一步完善分配制度提供借鉴。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华西村的分配制度体现了公平与效率的统一，对于促进经济发展和社会和谐具有重要意义。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通过分析华西村分配制度的成功经验，可以为其他地区提供有益的参考，推动全国范围内的分配制度改革。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华西村概况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华西村位于中国江苏省江阴市，地处长江三角洲太湖平原北端。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历史沿革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华西村起源于南宋时期，具有悠久的历史文化传统。经过多次历史变迁，逐渐发展成为一个以农业为基础、工业为主导、第三产业蓬勃发展的现代化村庄。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438" r="24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地理位置与历史沿革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华西村被誉为“天下第一村”，经济实力雄厚，产业结构多元化。主要产业包括钢铁、纺织、旅游、金融等，其中钢铁产业是华西村的支柱产业。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华西村坚持走集体化道路，通过大力发展工业和城市经济，实现了农村经济的跨越式发展。同时，华西村注重品牌建设，形成了以“华西”品牌为核心的品牌体系，提升了产品的知名度和竞争力。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社会事业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华西村注重教育、医疗、文化等社会事业的发展，建立了完善的社会保障体系。华西学校、华西医院等机构的建立，为村民提供了优质的教育和医疗服务。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民生改善情况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随着经济的发展，华西村村民的生活水平得到了显著提高。住房条件、交通出行、环境卫生等方面都得到了明显改善。同时，华西村还积极开展精神文明建设，提升村民的文化素质和道德水平。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社会事业及民生改善情况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我国分配制度概述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分配制度的基本概念与原则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分配制度是指国家、企业和个人之间在国民收入分配和再分配方面的制度安排和规定。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分配制度的基本原则包括按劳分配为主体、多种分配方式并存，以及效率优先、兼顾公平等。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改革开放初期的打破平均主义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改革开放初期，我国开始打破平均主义，实行按劳分配为主体、多种分配方式并存的制度。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社会主义市场经济时期的分配制度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随着社会主义市场经济体制的建立和完善，我国分配制度也逐步向市场化方向转变，更加注重效率和公平。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计划经济时期的平均主义分配制度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在计划经济时期，我国实行的是平均主义的分配制度，即按照人头或劳动时间平均分配收入。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我国分配制度的演变历程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当前我国分配制度的主要特点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按劳分配为主体、多种分配方式并存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当前我国分配制度仍然以按劳分配为主体，同时允许和鼓励资本、技术、管理等生产要素参与收益分配。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初次分配和再分配相结合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初次分配注重效率，发挥市场的作用；再分配注重公平，发挥政府的作用。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兼顾效率和公平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在保障社会公平正义的前提下，注重提高经济效率，实现经济发展和社会公平的双赢。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不断完善和调整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随着我国经济社会的不断发展变化，分配制度也在不断调整和完善中。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https://d.book118.com/947016103141006041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2024-09-14T16:29:34.315</cp:lastPrinted>
  <dcterms:created xsi:type="dcterms:W3CDTF">2024-09-14T08:29:34Z</dcterms:created>
  <dcterms:modified xsi:type="dcterms:W3CDTF">2024-09-14T08:29:36Z</dcterms:modified>
</cp:coreProperties>
</file>