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E659D-AC6C-4FEB-9BDF-C7D7A7509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4B8CC-156F-4F02-B85C-9B05C9F2C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49544-8A8D-4467-AF79-44FD8E237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BA523-41F6-4B37-98EE-ACC8BC4AE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FC9D1A-1046-4C33-91C8-C3765FC2C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CB8F6E-1756-45C8-B773-1C1B8536C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5AD494-0045-4F09-A8DC-FD0D248CB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11306-482B-4FFF-9FDA-2B54BFA52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5259C-D92A-4D27-9A7A-784645A12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888C1-6B00-4350-BD1D-F44723764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9CC88-BBA8-48A2-A31F-F38BE0FD2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6.jpeg" /><Relationship Id="rId4" Type="http://schemas.openxmlformats.org/officeDocument/2006/relationships/image" Target="../media/image21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1615306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新型农业经营主体信息直报系统安装培训v1.5课件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安装前准备工作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系统安装步骤详解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操作界面与功能介绍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常见问题排查与解决方法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系统概述与背景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新型农业经营主体现状及发展趋势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新型农业经营主体类型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包括专业大户、家庭农场、农民合作社、农业社会化服务组织等。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发展现状与特点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近年来，新型农业经营主体数量不断增加，规模逐渐扩大，成为推动现代农业发展的重要力量。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未来，新型农业经营主体将向专业化、规模化、集约化方向发展，同时注重品牌建设、市场营销等方面。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通过建立信息直报系统，可以加强政府与新型农业经营主体之间的信息沟通，提高政策制定和执行的针对性和有效性。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实现新型农业经营主体信息的实时采集、整理、分析和发布，为政府决策提供支持，为新型农业经营主体提供信息服务。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信息直报系统建设意义与目标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包括数据采集、整理、分析、发布等功能，支持多种数据格式和传输方式，具有灵活性和可扩展性。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直报系统可以提高数据采集的效率和准确性，降低信息传递的成本和时延，为政府决策提供科学依据，为新型农业经营主体提供便捷的信息服务。同时，该系统可以促进政府与新型农业经营主体之间的良性互动，推动现代农业的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系统功能特点及优势分析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安装前准备工作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建议使用独立服务器，配置至少为2颗CPU、8GB内存、500GB硬盘空间。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普通PC或笔记本电脑，配置要求为2GB内存、50GB硬盘空间。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打印机、扫描仪等可选设备，根据实际需求配置。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硬件环境配置要求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软件环境配置要求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建议使用Windows Server 2012 R2或更高版本，或Red Hat Enterprise Linux 7.0或更高版本。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推荐使用Oracle 11g或更高版本，或SQL Server 2012或更高版本。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支持Windows 7或更高版本，Mac OS X 10.9或更高版本。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建议使用Google Chrome或Mozilla Firefox最新版本。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服务器操作系统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数据库软件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客户端操作系统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浏览器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建议服务器接入互联网带宽不低于10Mbps，客户端接入互联网带宽不低于2Mbps。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网络带宽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网络稳定性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需确保服务器和客户端所在网络环境的安全性，采取必要的防火墙、入侵检测等安全防护措施。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确保服务器和客户端的网络连接稳定可靠，避免因网络不稳定导致系统无法正常运行。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网络环境搭建建议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系统安装步骤详解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访问官方网站或指定下载链接，下载最新版本的安装包文件。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根据操作系统类型选择相应的安装包进行下载。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下载完成后，找到安装包文件并双击打开，解压到指定目录。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下载并解压安装包文件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进入解压后的文件夹，找到安装程序（通常为.exe文件），双击运行。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根据安装向导提示，逐步完成初始化设置。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在安装过程中，可能需要选择安装路径、配置数据库等选项，请根据实际情况进行选择。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运行安装程序进行初始化设置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完成数据库配置和连接测试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在安装向导中，选择数据库配置选项，进入数据库配置页面。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根据实际情况填写数据库服务器地址、端口号、用户名和密码等信息。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点击“测试连接”按钮，检查数据库连接是否正常。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如果连接测试成功，则点击“完成”按钮，完成系统安装。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操作界面与功能介绍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简洁明了的登录界面，输入用户名和密码即可进入系统。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系统支持多级用户权限管理，可根据不同用户角色分配相应的操作权限，确保数据的安全性和准确性。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登录界面及用户权限管理功能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用户权限管理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登录界面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https://d.book118.com/947016153065006042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2024-09-15T17:21:22.944</cp:lastPrinted>
  <dcterms:created xsi:type="dcterms:W3CDTF">2024-09-15T09:21:22Z</dcterms:created>
  <dcterms:modified xsi:type="dcterms:W3CDTF">2024-09-15T09:21:25Z</dcterms:modified>
</cp:coreProperties>
</file>