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C15C3-FEE7-4765-9B44-9CBB8A195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53915-45C6-4EE4-8FC7-3E695FF46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2CDC3-CCF4-4E3E-809F-A2112848D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703AF-9D97-4F87-9226-9BF926AA0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46DD13-00E8-4133-8F59-9A1A6DC21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220877-FFE5-4181-A42D-FAEE20FD7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265ED-BB97-457E-A542-5F74FD8EF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8D4AF-446A-4359-905C-E7EE03D0C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4F388-7BB2-4593-B46D-17881549B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B4415-5925-44B9-925E-9729777F8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D6406-3D80-4CB8-84D2-46851AED6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22054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采石场安全生产制度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采石场安全生产制度概述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采石场安全生产制度的主要内容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采石场安全生产制度的实施与监督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采石场安全生产制度案例分析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采石场安全生产制度概述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采石场安全生产的重要性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采石场安全生产制度旨在保障员工在生产过程中的生命安全，减少事故发生和人员伤亡。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维护企业稳定发展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安全生产是采石场稳定发展的重要前提，只有保障安全才能提高生产效率，降低生产成本，增强企业竞争力。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符合法律法规要求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采石场安全生产制度符合国家和地方相关法律法规的要求，确保企业合法合规经营。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安全生产制度以预防为主，通过科学管理和技术手段，消除或控制危险源，降低事故发生的风险。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采石场应遵守国家和地方相关法律法规，建立健全的安全生产制度，确保员工权益和公共安全。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安全生产制度应明确各级管理人员和员工的安全生产责任，建立考核机制，确保责任落实到位。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责任明确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鼓励全体员工参与安全生产管理，通过培训和教育提高员工的安全意识和技能水平。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安全生产制度的目标和原则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采石场内所有人员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包括管理人员、技术人员、操作人员和辅助人员等。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采石场内所有设备设施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包括采石设备、运输设备、安全设施等。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采石场内所有作业活动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包括爆破作业、挖掘作业、装载运输、排土场作业等。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安全生产制度的适用范围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采石场安全生产制度的主要内容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安全生产责任制度是采石场安全生产制度的核心，明确各级管理人员和员工的安全生产职责，确保安全生产责任层层落实。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制定安全生产责任制考核标准，定期对各级管理人员和员工进行考核，确保安全生产责任得到有效履行。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https://d.book118.com/947022054135006053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2024-09-27T16:40:14.941</cp:lastPrinted>
  <dcterms:created xsi:type="dcterms:W3CDTF">2024-09-27T08:40:14Z</dcterms:created>
  <dcterms:modified xsi:type="dcterms:W3CDTF">2024-09-27T08:40:17Z</dcterms:modified>
</cp:coreProperties>
</file>