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32B901-8A17-43E8-9DFE-DC2E53170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FC4C1-994C-49DA-A992-04866E4CD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F3F58B-1079-487F-8A8B-6FF8D6D5C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23135F-E85A-4965-9196-8075E6E79D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8062C3-A825-4E28-89ED-E8EFCF0522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5FBF4E-08AE-487F-8826-61F3BE49D2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18266-845A-4C0C-BA99-07D2E433BB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82BBF-6D18-422F-A2A9-DA43E4F3C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2D04FE-9032-490F-9323-3C6A24440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AD52E-AA34-4673-A3AA-41F004E6A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2E2D2-8BD9-4B5E-AAD8-3AF57F20B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2400110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兰卫医学证券投资分析报告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兰卫医学公司概述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兰卫医学行业分析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兰卫医学投资价值评估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兰卫医学未来展望与投资建议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兰卫医学公司概述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公司主要提供临床检验、病理诊断、公共卫生服务和信息技术服务等服务，致力于成为国内领先的医学诊断服务机构。</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兰卫医学是一家专注于医学检验和病理诊断领域的服务提供商，成立于2009年，总部位于上海。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兰卫医学自成立以来，一直保持稳健的发展态势。公司通过不断拓展业务领域和提升服务质量，实现了业绩的持续增长。</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在业务发展方面，兰卫医学不断推出新的服务项目，满足客户需求。同时，公司还通过并购和合作等方式，进一步扩大市场份额和提升竞争力。</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兰卫医学在临床检验和病理诊断领域拥有丰富的经验和专业的技术团队，能够提供高质量的诊断服务。此外，公司还不断引进国际先进的诊断技术和设备，提高服务水平。</a:t>
            </a:r>
          </a:p>
        </p:txBody>
      </p:sp>
      <p:pic>
        <p:nvPicPr>
          <p:cNvPr id="8" name="Picture 8"/>
          <p:cNvPicPr>
            <a:picLocks noChangeAspect="1"/>
          </p:cNvPicPr>
          <p:nvPr/>
        </p:nvPicPr>
        <p:blipFill>
          <a:blip r:embed="rId2">
            <a:alphaModFix/>
          </a:blip>
          <a:srcRect l="14648" r="14648"/>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历史业绩与业务发展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兰卫医学在医学诊断服务领域拥有较高的市场份额和品牌知名度。公司凭借优质的服务和专业的技术团队，赢得了客户的信任和好评。</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兰卫医学在市场拓展方面也具有较强实力，通过不断开拓新市场和扩大业务范围，进一步提高市场份额和盈利能力。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与其他竞争对手相比，兰卫医学在服务质量、技术实力、人才队伍等方面具有明显的竞争优势。同时，公司还注重创新和研发，不断推出新的服务和技术，保持市场领先地位。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市场地位与竞争优势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兰卫医学行业分析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兰卫医学企业将积极拓展国际市场，提升品牌影响力和竞争力。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行业规模持续扩大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随着人们对健康需求的增加和医疗技术的进步，兰卫医学行业规模将持续扩大。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智能化和数字化趋势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兰卫医学将更加注重智能化和数字化技术的应用，提高诊疗效率和准确性。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竞争激烈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兰卫医学行业内企业数量众多，竞争激烈，市场集中度逐渐提高。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差异化竞争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企业通过技术、服务、品牌等多方面进行差异化竞争，提升自身竞争力。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兼并与合作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行业内将出现更多兼并与合作，实现资源整合和优势互补。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政府出台相关政策，鼓励兰卫医学行业发展，支持技术创新和人才培养。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政策推动行业发展</a:t>
            </a:r>
          </a:p>
        </p:txBody>
      </p:sp>
      <p:pic>
        <p:nvPicPr>
          <p:cNvPr id="5" name="Picture 5"/>
          <p:cNvPicPr>
            <a:picLocks noChangeAspect="1"/>
          </p:cNvPicPr>
          <p:nvPr/>
        </p:nvPicPr>
        <p:blipFill>
          <a:blip r:embed="rId2"/>
          <a:srcRect l="14500" r="14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政府加强对兰卫医学行业的监管，规范市场秩序，保障医疗质量和安全。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监管加强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政府支持兰卫医学企业参与国际交流与合作，提升国际竞争力。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国际化合作与交流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兰卫医学财务分析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展示了公司的资产、负债和所有者权益状况，反映了公司的财务结构和资产保障程度。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资产负债表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反映了公司一定时期的收入、费用和利润情况，是评估公司盈利能力和经营效率的重要依据。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展示了公司一定时期内的现金流入和流出情况，有助于评估公司的流动性、偿债能力和投资活动。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现金流量表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财务报表概览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总资产收益率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评估公司利用其资产创造净利润的能力，是衡量公司盈利能力的重要指标。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净资产收益率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反映公司股东权益的收益水平，是评估公司对股东投资回报能力的重要指标。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营业利润率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衡量公司通过销售产品或提供服务所获得的净利润的能力，反映了公司的经营效率和盈利能力。</a:t>
            </a:r>
          </a:p>
        </p:txBody>
      </p:sp>
      <p:pic>
        <p:nvPicPr>
          <p:cNvPr id="10" name="Picture 10"/>
          <p:cNvPicPr>
            <a:picLocks noChangeAspect="1"/>
          </p:cNvPicPr>
          <p:nvPr/>
        </p:nvPicPr>
        <p:blipFill>
          <a:blip r:embed="rId2"/>
          <a:srcRect l="14708" r="147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盈利能力分析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流动比率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评估公司在短期内偿还流动负债的能力，反映了公司的短期偿债能力。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速动比率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衡量公司在扣除存货后短期内偿还流动负债的能力，是评估公司短期偿债能力的关键指标。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资产负债率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反映了公司的长期偿债能力，即公司资产对其债务的保障程度。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https://d.book118.com/947024001104006040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2024-09-12T23:03:01.673</cp:lastPrinted>
  <dcterms:created xsi:type="dcterms:W3CDTF">2024-09-12T15:03:01Z</dcterms:created>
  <dcterms:modified xsi:type="dcterms:W3CDTF">2024-09-12T15:03:03Z</dcterms:modified>
</cp:coreProperties>
</file>