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053F3F-6CD7-4AC1-BD7F-700C2F9F8A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660224-AE19-47BF-9564-5B23D6E403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91B8A6-23DF-4154-BCEB-C08B8D3025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FC34F0-16CB-4DE6-8EF0-09C322DAD5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15F1450-080E-479A-B5A8-D91B5CB827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70BD423-317E-433F-BC75-1198B8CC29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EFF2CB9-4096-4378-B04C-B3CF5D1B09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0670E9-6180-43F7-A1A1-3CCED64887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C40D26-D1B0-41C3-AEE4-5286BDD7F6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031027-B400-48FA-8B7D-D81128EC4E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B1D805-EA52-455F-8003-068F35E885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7025123015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煤矿培训心得体会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培训背景与目的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安全意识提升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专业技能掌握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团队协作与沟通能力增强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现场实践能力提升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培训背景与目的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4583" b="1458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当前，煤矿行业正面临安全生产、技术创新、环保要求等多方面的挑战。随着国家政策的调整和市场需求的变化，煤矿企业需要不断提高自身的管理水平和生产效率。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煤矿行业现状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未来，煤矿行业将朝着智能化、绿色化、安全化的方向发展。通过引入先进技术和管理理念，实现煤矿生产的自动化、信息化和智能化，提高资源利用率和环境保护水平。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煤矿行业现状及发展趋势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本次培训旨在提高煤矿从业人员的安全意识和操作技能，加强企业安全管理水平，促进煤矿行业的可持续发展。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培训意义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通过培训，参训人员可以深入了解煤矿安全生产的重要性，掌握相关法规、标准和操作技能，提高应对突发事件的能力，为企业的安全生产和员工的生命安全提供保障。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94" r="250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培训目标与意义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培训内容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本次培训涵盖了煤矿安全生产法律法规、安全管理制度、安全操作规程、应急救援等方面的内容。同时，结合案例分析、实践操作等形式，使参训人员更好地理解和掌握相关知识。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培训安排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培训采用线上线下相结合的方式，包括理论授课、案例分析、实践操作、小组讨论等环节。培训时间紧凑、内容丰富，确保参训人员能够充分吸收和掌握所学知识。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培训内容与安排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安全意识提升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3223" b="322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安全事故案例分析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事故原因深入剖析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通过详细分析煤矿安全事故案例，了解到事故发生的根本原因往往涉及人为操作失误、设备老化、安全管理漏洞等多方面因素。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事故危害认识加深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事故不仅造成人员伤亡和财产损失，还会对生态环境和社会稳定产生严重影响，深刻认识到安全的重要性。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预防措施探讨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从事故案例中吸取教训，探讨和总结有效的预防措施，如加强安全培训、完善安全管理制度、提高应急救援能力等。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系统学习煤矿安全生产的各项规章制度，包括安全操作规程、事故报告和处理程序、应急救援预案等，确保对各项规定有全面深入的了解。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规章制度内容掌握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明确各级管理人员和操作人员的安全生产职责，强化责任意识，形成齐抓共管的良好局面。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安全生产责任制理解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规章制度是保障安全生产的基础，要严格执行各项规定，确保各项措施落到实处，切实保障煤矿安全生产。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规章制度执行力度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安全规章制度学习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安全操作规程遵守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严格遵守煤矿安全操作规程，不违章指挥、不违章作业、不违反劳动纪律，从自身做起，保障安全生产。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安全风险辨识与应对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学会辨识作业环境中的安全风险，如瓦斯浓度超标、顶板冒落等，掌握相应的应急处理措施，提高自我保护能力。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安全防护用品使用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熟练掌握各种安全防护用品的使用方法，如安全帽、工作服、劳保鞋、防尘口罩等，确保在作业过程中正确使用。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7750" b="7750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个人安全防护措施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专业技能掌握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通过培训，我熟练掌握了采煤机的启动、运行、停止等操作，了解了采煤机的工作原理和日常维护知识。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采煤机操作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我深入学习了液压支架的结构、工作原理及操作方法，掌握了支架的升降、推移等基本技能。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液压支架操作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培训中，我了解了刮板输送机的结构特点、工作原理，学会了如何调整刮板链松紧度、处理常见故障等。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刮板输送机操作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采煤工艺及设备操作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瓦斯检测与治理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我掌握了瓦斯检测仪器的使用方法，学会了如何设置瓦斯传感器、进行瓦斯抽放等操作，提高了对瓦斯灾害的防范能力。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通风系统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通过培训，我对煤矿通风系统有了更深入的了解，包括通风方式、通风设施、通风网络等。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防灭火技术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培训中，我学习了煤矿防灭火的基本原理和方法，了解了灭火器材的使用和保养知识。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通风与瓦斯治理技术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https://d.book118.com/947025123015006042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2024-09-15T05:37:25.795</cp:lastPrinted>
  <dcterms:created xsi:type="dcterms:W3CDTF">2024-09-14T21:37:25Z</dcterms:created>
  <dcterms:modified xsi:type="dcterms:W3CDTF">2024-09-14T21:37:27Z</dcterms:modified>
</cp:coreProperties>
</file>