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1AE57-7395-4208-B690-18B1589D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EED3A-308C-4007-91AB-289182EF7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DE21-4285-44F2-97D2-3ED9BAC7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BCB2F-5034-4D25-B823-B77E99B0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CA2D06-1D1D-4E7C-ACF5-940B7C0F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E5CEF-1CF3-4E86-9DC2-1F81A94D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F93EC-D4C9-4AEE-8D8E-EB8FA1A0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4B41B-732C-4693-9AD7-E71748D8E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340F5-CCCC-4A2B-AE97-9998EFE4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CB0F3-0738-4033-9379-C5CE7FBDD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68B31-BBA9-43F1-A9EC-7CF30D1F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26012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网络营销渠道与策略的最佳实践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网络营销渠道选择及运营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网络营销数据分析与优化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网络营销团队建设与管理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分析各种网络营销渠道的优缺点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不同的网络营销渠道有着不同的受众、效果和成本，企业需要根据自身情况选择合适的渠道。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提供有效的网络营销策略建议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基于市场分析和实践经验，为企业提供实用的网络营销策略，帮助企业提高营销效果。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探讨网络营销的重要性和趋势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随着互联网和移动设备的普及，网络营销已成为企业推广产品和服务的重要手段。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网络营销渠道概述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简要介绍常见的网络营销渠道，如搜索引擎优化（SEO）、搜索引擎营销（SEM）、社交媒体营销、内容营销、电子邮件营销等。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网络营销策略建议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提供针对不同行业和产品的网络营销策略，包括目标受众分析、关键词研究、内容创意、渠道选择、数据分析与优化等。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网络营销渠道比较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详细比较各种网络营销渠道的受众、效果、成本和适用场景，帮助企业选择合适的渠道。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分享一些成功的网络营销案例，并分析其背后的策略和实施过程，为企业提供参考和借鉴。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通过社交媒体平台（如Facebook、Twitter、Instagram等）进行品牌宣传、互动和营销活动。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覆盖面广，用户群体庞大，可实现精准定位，互动性强。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制定有针对性的内容策略，运用数据分析优化投放，引导用户参与互动，提高品牌曝光度和用户黏性。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通过优化网站结构和内容，提高网站在搜索引擎中的排名，从而增加曝光度和流量。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长期效益显著，可提升品牌知名度，降低获客成本。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进行关键词研究，优化网站结构和内容，建立高质量的外部链接，提高网站速度和用户体验。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通过创作和分享有价值的内容来吸引和留住目标受众，进而实现营销目标。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提供有用信息，建立品牌信任度，促进用户转化。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确定目标受众和内容主题，创作高质量、有趣的内容，运用多渠道进行推广和传播。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针对性强，成本低廉，可实现个性化定制。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建立邮件列表，设计吸引人的邮件模板，发送有价值的内容和优惠信息，跟踪并分析邮件营销效果。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通过电子邮件向目标受众发送营销信息，促进销售和客户关系管理。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76" r="30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与合作伙伴建立联盟关系，通过资源共享和互利共赢的方式实现营销目标。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扩大品牌影响力，获取更多潜在客户，降低营销成本。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选择合适的联盟伙伴，制定明确的合作计划和分成模式，跟踪并分析联盟营销效果。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明确产品或服务的主要受众群体，包括年龄、性别、地域、职业等特征。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通过问卷调查、访谈、观察等方式了解目标受众的需求、痛点和期望。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研究目标受众的在线行为，如浏览习惯、社交媒体使用、购买决策过程等。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深入了解竞争对手的产品特点、市场份额、营销策略等，以寻找差异化机会。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根据目标受众需求和竞品分析，明确产品或服务在市场中的定位，突出其独特价值。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通过视觉设计、口号、故事等方式塑造独特的品牌形象，加深消费者印象。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优化产品功能、设计、包装等方面，提升产品吸引力。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根据目标受众、竞品情况和成本等因素，制定合理的定价策略。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选择合适的销售渠道和合作伙伴，以扩大产品覆盖面和影响力。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运用广告、公关、内容营销等多种手段，提高品牌知名度和美誉度。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根据营销策略和目标，制定合理的营销预算，包括广告费用、人员成本、活动经费等。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营销预算制定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明确各项营销活动的资源需求，如人力、物力、财力等，并进行合理分配。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根据市场反馈和实际效果，及时调整预算和资源分配，以实现最佳营销效果。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预算调整与优化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预算与资源分配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网络营销渠道选择及运营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了解目标受众的在线行为和偏好，选择能够触达他们的渠道。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分析竞争对手的渠道策略，选择差异化的渠道以获取竞争优势。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根据产品的性质、价格、销售周期等特点，选择适合的营销渠道。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渠道选择依据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https://d.book118.com/947026012044006030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2024-09-01T20:51:50.036</cp:lastPrinted>
  <dcterms:created xsi:type="dcterms:W3CDTF">2024-09-01T12:51:50Z</dcterms:created>
  <dcterms:modified xsi:type="dcterms:W3CDTF">2024-09-01T12:51:52Z</dcterms:modified>
</cp:coreProperties>
</file>