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443EC-0660-41BD-8C67-2DA55933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CB99B-CD4E-483B-BE9D-B69C0293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5945D-2A7B-49B7-B2BF-61AC14B9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889D0-FC35-41E1-88A7-5A97DC9F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B1D72-F5CC-4EE4-8CC7-6AAA05B0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8CF8B-6ABD-43D6-B92A-D6750C7C8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8766D-322A-478B-9248-D3EF7909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2E985-0E65-4B57-9315-7C3CF893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D6B89-113E-4D73-98E8-2B84E92F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33210-2706-4426-97DA-8C5817FA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EDB1-CC8A-4AC8-A60D-D8419B6E3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26041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新能源发展的技术创新与前沿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太阳能技术创新与前沿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风能技术创新与前沿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生物质能技术创新与前沿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地热能技术创新与前沿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海洋能技术创新与前沿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新能源是指除传统化石能源（煤、石油、天然气）以外，可再生、清洁、低碳的能源形式。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主要包括太阳能、风能、水能、生物质能、地热能、海洋能等。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中国已成为全球新能源发展最快的国家之一，特别是在太阳能和风能领域，装机容量和发电量均居世界前列。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欧美国家在新能源技术研发和应用方面处于领先地位，如德国在太阳能技术、美国在风能技术等方面具有显著优势。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随着环保意识的提高和技术的不断进步，新能源将在全球能源结构中占据越来越重要的地位，实现可持续发展。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降低新能源成本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技术创新有助于降低新能源设备的制造成本和运行维护成本，提高新能源的经济性，促进其在市场中的普及和应用。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提高新能源产业竞争力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技术创新能够提升新能源产业链的整体技术水平，增强产业的核心竞争力，推动新能源产业的可持续发展。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推动新能源技术进步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技术创新是新能源发展的关键驱动力，通过不断研发新技术、新材料和新工艺，提高新能源的转换效率和利用水平。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技术创新在新能源领域重要性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太阳能技术创新与前沿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多结太阳能电池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通过采用不同禁带宽度的半导体材料，实现太阳光的多光谱吸收，提高电池转换效率。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钙钛矿太阳能电池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利用钙钛矿材料优异的光电性能，制备出高效、低成本的太阳能电池。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染料敏化太阳能电池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利用染料分子对光的吸收和电荷分离特性，实现太阳能的高效转换。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高效太阳能电池技术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中高温太阳能集热器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研发高效、低成本的中高温太阳能集热器，用于工业热利用和太阳能热发电。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太阳能光热转换材料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开发具有高吸收率、低发射率的光热转换材料，提高太阳能光热转换效率。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太阳能热储存技术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研究高效、低成本的太阳能热储存技术，实现太阳能热能的长期储存和稳定供应。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太阳能热利用技术进展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24" b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光伏建筑美学设计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在光伏建筑一体化设计中，注重建筑美学和景观效果，提升建筑的审美价值。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光伏组件与建筑材料集成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将光伏组件与建筑材料相结合，实现建筑外墙、屋顶等部位的发电功能。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光伏系统与建筑功能集成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将光伏系统与建筑照明、空调等系统相结合，实现建筑的节能和智能化。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光伏建筑一体化（BIPV）应用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风能技术创新与前沿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高效能叶片设计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通过先进的空气动力学设计和材料技术，提高叶片捕风能力和转换效率。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轻量化与紧凑化设计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采用高强度轻质材料和结构优化技术，降低机组重量和体积，提高运输和安装便利性。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智能化控制技术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引入先进传感器和算法，实现机组运行状态的实时监测和智能控制，提高发电效率和运行稳定性。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大型风力发电机组设计优化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突破深海风电场选址、基础设计、施工安装等关键技术，推动深远海风电场规模化开发。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深远海风电场建设技术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发展高效、可靠的运维技术和装备，降低海上风电场运维成本和风险。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海上风电运维技术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研究海上风电并网关键技术，提高海上风电消纳能力和电网稳定性。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海上风电并网技术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海上风电场建设及运维技术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锂离子电池储能技术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利用锂离子电池高能量密度、长寿命等优点，为风力发电系统提供稳定可靠的储能支持。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压缩空气储能技术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利用风力发电低谷期多余电力驱动空气压缩机，将空气压缩并储存于地下盐穴等储气设施中，在用电高峰期释放压缩空气驱动发电机发电。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飞轮储能技术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利用高速旋转的飞轮将多余能量以动能形式储存起来，在需要时再将动能转化为电能输出。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储能技术在风能领域应用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生物质能技术创新与前沿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https://d.book118.com/947026041105006033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2024-09-07T00:21:15.672</cp:lastPrinted>
  <dcterms:created xsi:type="dcterms:W3CDTF">2024-09-06T16:21:15Z</dcterms:created>
  <dcterms:modified xsi:type="dcterms:W3CDTF">2024-09-06T16:21:17Z</dcterms:modified>
</cp:coreProperties>
</file>