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9ADAF4-2877-4D36-9588-BD540CF6F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812CF-163B-48D1-8FD3-665A30FC2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D57C3-E83D-4D10-9224-EA8A96C78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D0E30B-4BC0-4F3C-A1ED-67BAF39D0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9541DE-B24F-4107-9D77-5F3235D49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3820AC-BF1C-4A6F-9AA3-5C2AB0889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51702F-1016-4CF3-B79C-C86BC5553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80E96-A247-4A79-BDE9-C9BC98D64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5C8DC0-5393-4183-9EB8-0EA67B3FA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20CDE-E2D4-4C2C-B69A-031B1554D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1393E-95E7-4CB4-81A6-A461F2195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3003212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隐函数的微分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隐函数的求导法则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隐函数的微分性质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隐函数的微分计算方法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隐函数与高阶导数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隐函数的概念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隐函数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如果一个方程可以确定一个因变量与多个自变量之间的关系，且这种关系不能通过一个明确的公式表达出来，则称该方程为隐函数。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例如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$F(x, y) = 0$ 是一个隐函数，其中 $F$ 是定义在 $x$ 和 $y$ 上的函数，并且 $x$ 和 $y$ 是隐函数中的变量。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能够通过一个明确的公式表示因变量与自变量之间关系的函数。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显函数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$y = x^2$ 是一个显函数，因为它可以用一个简单的公式表示 $y$ 和 $x$ 之间的关系。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隐函数与显函数的区别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941312" y="1711093"/>
            <a:ext cx="386245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通过求隐函数的导数，我们可以找到因变量相对于自变量的变化率，这对于解决优化问题、曲线长度、面积和体积等问题非常重要。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33969" y="4100915"/>
            <a:ext cx="3190554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在科学、工程和经济学等领域中，隐函数的微分也有广泛的应用。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69006" y="3172778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在解决微分问题时，我们经常需要用到隐函数的微分。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012267" y="3733610"/>
            <a:ext cx="2167467" cy="1826280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隐函数微分的重要性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隐函数的求导法则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链式法则是隐函数求导的核心法则，用于处理复合函数的情况。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链式法则是隐函数求导的重要法则之一，它指出如果一个函数y是另一个函数u的复合函数，即y=f(u)，u=g(x)，那么dy/dx=(dy/du)*(du/dx)。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链式法则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乘积法则是处理函数与其变量乘积的微分法则。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乘积法则是隐函数求导的另一个重要法则，它指出如果两个函数的乘积对一个变量求导，结果等于一个函数对变量的导数乘以另一个函数，再加上另一个函数对变量的导数乘以第一个函数。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乘积法则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商式法则是处理函数商的微分法则，用于将商的微分转换为乘法的微分形式。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商式法则是隐函数求导的一个重要法则，它指出如果两个函数的商对一个变量求导，结果等于分子对变量的导数乘以分母，再减去分母对变量的导数乘以分子，最后将结果除以分母的平方。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商式法则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反函数求导法则是处理反函数的微分规则，用于找到反函数的导数。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反函数求导法则是隐函数求导的一个重要法则，它指出如果一个函数通过反函数的形式表示，那么反函数的导数等于原函数的导数的倒数。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反函数求导法则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隐函数的应用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几何应用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隐函数可以用来描述曲线的形状，通过微分可以求得曲线的切线斜率和曲率，进一步用于曲线拟合和插值。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曲线拟合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利用隐函数表示的曲面，通过微分可以求得曲面上的法线向量和方向导数，用于绘制三维曲面图。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曲面绘制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隐函数可以用来描述商品供需关系，通过微分可以分析市场均衡时的价格和数量变化。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利用隐函数表示的经济增长模型，通过微分可以预测未来经济走势和政策效果。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供需模型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经济增长模型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电场和磁场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隐函数可以用来描述电场和磁场的变化规律，通过微分可以计算电场强度、磁场强度和电磁波的传播方向。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热传导方程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利用隐函数表示的热传导方程，通过微分可以求解温度分布和热流密度等问题。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物理应用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https://d.book118.com/947030032121006033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2024-09-07T03:20:26.181</cp:lastPrinted>
  <dcterms:created xsi:type="dcterms:W3CDTF">2024-09-06T19:20:26Z</dcterms:created>
  <dcterms:modified xsi:type="dcterms:W3CDTF">2024-09-06T19:20:28Z</dcterms:modified>
</cp:coreProperties>
</file>