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11E793-0631-4139-A6FA-D61CFE8EC0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920618-7A7D-4C73-9326-02A888569B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9743A0-A09D-4F80-BB57-0BD5B54E23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9971843-35F8-45ED-8E45-99577F7765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A27D8F8-0E63-476C-8C7B-3DB328F38A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3A20A53-4AEB-4FDF-84CE-9A4F6FFD07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78ECD54-E918-4CDB-8B6B-34F5ADA2CC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8BBBD36-B9C0-4D43-AF9F-90F6969434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9890B37-B24C-4051-AA63-4140BFF1BA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1B40E3-B3C0-4368-B4A6-EBC99CC5A1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1CBB94-B8FD-4439-BE28-E747D197EB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47030045023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79738" y="1106319"/>
            <a:ext cx="9999878" cy="210433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声带手术术后护理查房PPT课件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79738" y="4568330"/>
            <a:ext cx="227015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endParaRPr lang="en-US" sz="2025">
              <a:solidFill>
                <a:schemeClr val="accent3">
                  <a:lumMod val="20000"/>
                  <a:lumOff val="80000"/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779738" y="5093925"/>
            <a:ext cx="227015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3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2023-12-31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096000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声带手术术后概述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术后护理的重要性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术后护理的具体措施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术后注意事项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常见问题与解答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声带手术术后概述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3692" b="1369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声带手术的目的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恢复或改善发声功能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通过修复受损的声带，使患者能够恢复正常的发声或改善其音质。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消除或减轻喉部疾病症状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通过手术去除病变组织，缓解喉部疾病如喉癌、喉炎等的症状。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提高生活质量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通过改善发声或消除疾病症状，提高患者的生活质量。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2413" r="12413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根据手术类型和患者情况选择麻醉方式。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全麻或局麻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在喉镜的帮助下，医生能够清晰地看到声带的结构和病变。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喉镜下操作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根据手术目的，医生可能会对病变组织进行修复或切除。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修复或切除病变组织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手术后需要进行一系列的护理措施，如定期换药、复查等。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术后护理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声带手术的流程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对于因声带受损而失去发声能力的人来说，声带手术可能帮助他们恢复发声。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恢复发声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26" r="16626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改善音质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0625" r="1062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控制症状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对于声音质量不佳的人来说，声带手术可能帮助他们改善音质。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对于喉部疾病患者来说，声带手术可能帮助他们控制症状，提高生活质量。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声带手术的效果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术后护理的重要性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定期开窗通风，减少病菌滋生。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8750" r="1875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4648" r="14648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保持室内空气流通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每日刷牙、漱口，保持口腔清洁，防止细菌从口腔进入呼吸道。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口腔清洁护理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避免与患有呼吸道感染的人接触，如有必要，佩戴口罩。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避免交叉感染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预防感染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术后早期使用冰袋冷敷，可减轻肿胀和疼痛；后期可改用热敷，促进血液循环和炎症消散。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冷敷和热敷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遵医嘱使用止痛药，帮助缓解疼痛。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药物止痛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选择舒适的体位，避免长时间保持同一姿势，减少肌肉紧张和疼痛。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舒适体位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减轻疼痛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定期复查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按照医生建议定期回诊复查，以便及时发现并处理术后并发症或异常情况。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饮食调理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术后需禁食一段时间，待恢复进食后，选择营养丰富、易于消化的食物，避免刺激性食物和饮料。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功能锻炼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在医生指导下进行适当的功能锻炼，促进声带恢复功能和防止粘连。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促进恢复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术后护理的具体措施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https://d.book118.com/947030045023006026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2024-08-31T01:23:50.280</cp:lastPrinted>
  <dcterms:created xsi:type="dcterms:W3CDTF">2024-08-30T17:23:50Z</dcterms:created>
  <dcterms:modified xsi:type="dcterms:W3CDTF">2024-08-30T17:23:52Z</dcterms:modified>
</cp:coreProperties>
</file>