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EB89-608C-4862-8637-53D1328A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F35E-1568-45CE-8D74-34A7BA529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39ADF-51CC-4880-9E4F-735B3B64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0A2A6-7A7F-4D00-BD14-6C4C7761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6F4E2-1459-40DB-B48C-276A8FB0F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E84B9-998A-47C8-B898-EFA53E72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91F71-D0D0-4FC2-A7E9-57B900BF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36AA8-3877-4236-8044-8E982275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DFCE3-AAB6-486B-9270-7630A4AC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66FF3-B3DA-45A0-ADD6-BD67F272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0C41C-38F6-4EA7-9001-2E141892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2013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管理层工作总结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市场拓展与客户关系维护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财务风险防范与资金管理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制定并实施公司战略计划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成功制定了公司的年度战略计划，并确保了计划的顺利执行，实现了公司的业务目标。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领导团队达成目标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通过有效的领导和管理，带领团队完成了各项任务，实现了部门的年度目标。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优化内部管理流程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对内部管理流程进行了全面梳理和优化，提高了工作效率和员工的满意度。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通过拓展市场和优化产品，实现了公司营收的显著增长，达成了预期的业绩指标。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875" b="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成功实施了成本控制措施，降低了公司的运营成本，提高了盈利能力。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通过改进客户服务流程和质量，提高了客户满意度，增强了客户黏性。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积极促进团队成员之间的沟通和协作，形成了高效的工作氛围，提高了团队协作能力。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制定了有效的员工激励方案，注重员工的职业发展和培养，提高了员工的工作积极性和忠诚度。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通过明确的目标设定和严格的进度管理，强化了团队的执行力，确保了各项任务的按时完成。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执行力强化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团队协作与执行力评价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市场拓展与客户关系维护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成功开发多个高质量新客户，合同金额显著增加。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新客户数量及质量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新客户对公司产品及服务给予高度评价，满意度显著提升。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57" r="385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成功进入新的市场领域，为公司带来新的增长点。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新业务领域拓展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针对不同客户需求，提供个性化的产品和服务解决方案，提升客户满意度。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建立定期回访、满意度调查等客户关系维护机制，及时了解客户需求及反馈。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向客户推广公司的增值服务，提高客户黏性，促进业务增长。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现有客户关系深化举措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通过市场调研，深入了解目标市场的需求、竞争态势及潜在机会。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密切关注行业发展动态，准确把握市场趋势，为公司战略制定提供有力支持。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行业趋势把握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根据市场调研和趋势分析结果，及时调整市场策略，确保公司市场竞争力。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市场策略调整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市场调研及行业趋势分析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内部管理优化与效率提升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针对梳理出的问题，制定具体的改进措施，并在实践中不断调整和优化，确保改进措施的有效实施。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成果分享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将改进实践的成果进行分享，促进内部经验的交流和学习，为公司的持续发展提供动力。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对内部管理流程进行全面梳理，识别出存在的瓶颈和问题，为优化管理提供基础。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流程梳理及改进实践分享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制定全面的信息化规划，明确建设目标、实施路径和预期成果，为公司的信息化建设提供指导。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根据规划要求，推进各项信息系统的建设和优化，包括ERP、CRM、OA等系统，提高公司的信息化水平。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加强信息系统的应用推广和培训，提高员工对信息系统的使用熟练度和认可度，发挥信息系统的最大效益。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信息化建设推动情况汇报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https://d.book118.com/947032013151006036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2024-09-11T21:54:21.705</cp:lastPrinted>
  <dcterms:created xsi:type="dcterms:W3CDTF">2024-09-11T13:54:21Z</dcterms:created>
  <dcterms:modified xsi:type="dcterms:W3CDTF">2024-09-11T13:54:23Z</dcterms:modified>
</cp:coreProperties>
</file>