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43FBB4-428F-4EF6-9C54-322757B707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9BF57-EA64-44BF-B2D0-9B5436AC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9FCEA-6CC3-436C-8C06-F6A5EB23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32EBB-59F8-4911-AB35-87E37D95B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36EEA-F8D5-442D-A9CB-5A9713F01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6856A-29F0-4F23-9E5F-37AF91AF5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7C95AD-B437-4963-AED1-90D16D36A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E6ECE-FBF8-437F-8EF6-B90BE0F12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2DE42-4DFA-4200-9220-BC866A74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DD010-74D5-4BA2-94AA-65017AC86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46D1A-2AA0-46B2-B590-EC206A98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3F7BA-A761-4CC0-9051-C41FE99D5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484DEDE-944E-4858-8120-CDD8E2A6FC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6BF382-1A3E-4179-9C2F-7EC4F60551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21141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勤劳节俭，乐享人生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勤劳节俭的重要性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勤劳节俭在职场的表现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勤劳节俭在生活中的体现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勤劳节俭的挑战与应对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勤劳节俭与幸福人生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勤劳节俭的重要性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勤劳和节俭的定义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勤劳是指勤勉努力工作，不懈努力。节俭是指节约使用资源，不浪费。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勤劳节俭的意义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实现个人价值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提高工作效率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提高生活质量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积累财富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勤劳节俭的积极影响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勤劳节俭能够培养良好的工作习惯和生活习惯，增强个人的自律和耐力。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勤劳节俭对社会的贡献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节约资源可以促进可持续发展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保护环境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勤劳劳动可以促进经济繁荣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推动社会进步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第二章 勤劳节俭在职场的表现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勤劳在职场的体现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在职场中，勤劳工作可以提高工作效率，赢得同事和上司的认可。此外，勤劳劳动还可以增加工作经验和技能，从而提升个人的职业竞争力。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节俭在职场的体现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节俭的习惯可以让职场人士更加注重成本控制和资源管理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成本控制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节俭的心态可以让人更加谨慎决策，避免不必要的浪费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谨慎决策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勤劳节俭的职场案例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在创办迪士尼前曾多次失败，但勤劳努力最终成功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罗伊斯</a:t>
            </a: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·</a:t>
            </a: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华特</a:t>
            </a: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·</a:t>
            </a: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迪斯尼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带领阿里巴巴从小公司发展成为全球知名企业，节俭管理是其中重要因素之一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马云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注意控制开支和资源利用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谨慎使用公司资源，避免资源浪费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合理控制个人开支，保持节俭的生活态度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如何在职场实践勤劳节俭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设定明确的工作目标和计划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确保明确的工作目标有利于提高工作效率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周密的计划可以避免工作出现混乱情况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5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勤劳节俭在生活中的体现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勤劳在生活中的体现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勤劳生活可以提高生活质量，充实人生。勤劳劳动可以养成良好的生活习惯，保持身心健康。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节俭在生活中的体现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避免过度消费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理性消费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学会感恩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珍惜拥有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勤劳节俭的生活案例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勤劳努力，节俭经营，成就互联网帝国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马化腾创办腾讯公司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注重节俭，享受简单生活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克里斯汀</a:t>
            </a:r>
            <a:r>
              <a:rPr lang="en-US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·</a:t>
            </a: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斯图尔特的简朴生活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注意理财规划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控制消费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合理安排时间和资源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如何在生活中实践勤劳节俭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制定生活规划和目标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保持积极向上的生活态度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勤劳节俭是一种生活态度，通过勤劳劳动和节俭消费，可以提升生活质量，培养自律和节约意识。在实践中，我们可以从成功人士的案例中学习，制定适合自己的生活规划和理财计划，不断完善自己的生活方式。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第四章 勤劳节俭的挑战与应对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https://d.book118.com/947032114152006054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勤劳节俭，乐享人生</vt:lpstr>
      <vt:lpstr>目录</vt:lpstr>
      <vt:lpstr>第1章 勤劳节俭的重要性</vt:lpstr>
      <vt:lpstr>勤劳和节俭的定义</vt:lpstr>
      <vt:lpstr>勤劳节俭的意义</vt:lpstr>
      <vt:lpstr> </vt:lpstr>
      <vt:lpstr>勤劳节俭对社会的贡献</vt:lpstr>
      <vt:lpstr>第二章 勤劳节俭在职场的表现</vt:lpstr>
      <vt:lpstr> </vt:lpstr>
      <vt:lpstr>节俭在职场的体现</vt:lpstr>
      <vt:lpstr>勤劳节俭的职场案例</vt:lpstr>
      <vt:lpstr>如何在职场实践勤劳节俭</vt:lpstr>
      <vt:lpstr>第3章 勤劳节俭在生活中的体现</vt:lpstr>
      <vt:lpstr> </vt:lpstr>
      <vt:lpstr>节俭在生活中的体现</vt:lpstr>
      <vt:lpstr>勤劳节俭的生活案例</vt:lpstr>
      <vt:lpstr>如何在生活中实践勤劳节俭</vt:lpstr>
      <vt:lpstr>总结</vt:lpstr>
      <vt:lpstr>第四章 勤劳节俭的挑战与应对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2024-09-29T07:05:51.465</cp:lastPrinted>
  <dcterms:created xsi:type="dcterms:W3CDTF">2024-09-28T23:05:51Z</dcterms:created>
  <dcterms:modified xsi:type="dcterms:W3CDTF">2024-09-28T23:05:53Z</dcterms:modified>
</cp:coreProperties>
</file>