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6D5C6-DE81-4E24-A00E-2466F96CB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91B9B-E406-4C96-B9D4-FE91A79A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E4D64-8D20-4FD7-9446-BBDD519D4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7F135-5081-4C17-8ED0-8F63B6CC2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21F923-01C8-4118-83BC-45AAF171C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B1C63-7F26-41F3-ABF3-B3804D5C1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C3AB02-0B7E-44E1-9921-A99C41528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15ABEF-D6E2-4A98-9BD5-DD7318A80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16047-B78A-4540-BF65-A04C648ED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C6397-4664-40A5-AA18-E87D7565F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0308E-40AE-4701-916F-7B15DC6B5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32165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电商服务招商策划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电商服务市场现状及趋势分析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招商政策与激励机制设计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招商团队组建与培训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招商活动策划与执行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后续服务与商家关系维护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电商服务市场现状及趋势分析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近年来，我国电商服务市场规模持续扩大，已经成为全球最大的电商市场之一。根据数据显示，XXXX年我国电商交易规模已经超过XX万亿元人民币，同比增长XX%。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随着互联网技术的不断发展和普及，以及消费者购物习惯的改变，电商服务市场仍然保持着强劲的增长势头。预计未来几年，我国电商交易规模将继续保持高速增长。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现代消费者越来越注重个性化需求，对于电商服务也提出了更高的要求。他们希望能够获得更加定制化的商品和服务，以满足自己的独特需求。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品质保证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随着消费者对商品品质的要求不断提高，电商服务也需要提供更加优质的商品和服务。同时，对于假冒伪劣商品的打击力度也在不断加大。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消费者对于购物的便捷性也有着越来越高的要求。他们希望能够通过简单的操作就能完成购物流程，并且享受到快速的配送服务。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目前，我国电商服务市场已经形成了多家巨头并存的竞争格局。其中，阿里巴巴、京东、拼多多等电商平台占据了主导地位。此外，还有一些专注于特定领域的电商平台也在不断崛起。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我国电商服务市场将继续保持高速增长，并且呈现出以下发展趋势：一是社交电商的兴起，将社交元素融入到电商服务中；二是跨境电商的快速发展，为消费者提供更多样化的商品选择；三是智能化技术的应用，提高电商服务的效率和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通过招商引入更多优质商家，丰富平台商品种类，提升市场竞争力。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提升平台品牌形象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630" r="2063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实现收益增长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吸引知名品牌入驻，提升平台的品牌影响力和信誉度。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通过商家的销售活动，增加平台的交易量和收益。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明确招商目标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供应链合作伙伴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与平台形成互补优势，提供稳定的货源和供应链支持。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行业知名品牌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具备较高的品牌知名度和市场份额，能够提升平台整体形象。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优质潜力商家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具备创新能力和成长潜力，能够为平台带来新鲜血液和增量市场。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确定目标商家群体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针对不同商家需求，提供个性化的入驻服务和技术支持，降低商家运营成本。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907" r="490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与商家共同制定营销推广计划，提供广告投放、社交媒体推广等支持，帮助商家扩大品牌影响力。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66" r="246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与商家共享平台数据资源，提供数据分析和市场洞察服务，帮助商家精准把握市场趋势和消费者需求。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数据共享与分析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制定差异化招商策略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招商渠道拓展与优化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利用微博、微信、抖音等社交媒体平台，发布招商信息，吸引潜在商家关注。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0000" r="30000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在各大电商平台、行业网站等投放招商广告，提高品牌曝光度。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与行业协会、商会等组织建立合作关系，通过其推荐引入优质商家。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合作伙伴推荐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线上渠道拓展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线下渠道拓展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行业展会参展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参加国内外相关行业展会，与参展商家建立联系，推广招商项目。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举办招商会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在重点城市举办招商会，邀请潜在商家参加，现场进行项目推介和洽谈。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代理商合作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发展代理商，利用其资源和网络优势，拓展招商渠道。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对招商数据进行分析，了解商家需求和偏好，优化招商策略。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建立商家关系管理系统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建立商家关系管理系统，对商家进行分类管理，提供个性化服务，提高商家满意度和忠诚度。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多渠道协同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整合线上、线下渠道资源，形成互补优势，提高招商效率。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22" r="222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招商政策与激励机制设计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https://d.book118.com/947032165023006032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2024-09-04T18:44:36.381</cp:lastPrinted>
  <dcterms:created xsi:type="dcterms:W3CDTF">2024-09-04T10:44:36Z</dcterms:created>
  <dcterms:modified xsi:type="dcterms:W3CDTF">2024-09-04T10:44:38Z</dcterms:modified>
</cp:coreProperties>
</file>