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12860-0A3B-4F43-9075-DA0BD164E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1F978-4E5D-4561-9EB4-EBB8A443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3687A-232D-4241-BE1D-331B4A0CD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2EB40-3115-45BE-9D5F-13029FBDA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8CDAB-97A9-4FB2-B222-94BCD6F5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0734C4-BE0B-4D42-A329-8828761C4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0DAEE-B2CC-479F-9412-2EFB54B5C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978A1-D9A7-49D8-AABD-B17EE497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AF635-12AF-4F96-9438-95300321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B9421-715B-4C1D-8777-DAA31925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20943-D9FF-4FE8-88BB-4DB89553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5120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心肺复苏卡通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心肺复苏的卡通表现形式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心肺复苏的宣传和教育作用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心肺复苏包括胸外按压、开放气道和人工呼吸等步骤，目的是在心脏骤停后的黄金时间内尽快恢复患者的生命体征。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心肺复苏是指在心脏骤停的情况下，采取一系列急救措施，以恢复患者的自主心跳和呼吸。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心肺复苏是抢救心脏骤停患者的关键措施，及时有效的复苏可以显著提高患者的生存率。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在心脏骤停发生后，脑组织对缺氧非常敏感，如果不能及时恢复血液供应，会导致脑死亡。因此，心肺复苏对于保护患者的脑功能至关重要。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心肺复苏技术起源于20世纪初，经过多年的研究和实践，心肺复苏的方法和流程不断得到优化和改进。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目前，心肺复苏已经成为急救医学中的一项基本技能，被广泛应用于公共场所、学校、医院等场所。同时，心肺复苏的普及教育也得到了广泛推广，越来越多的人掌握了这项技能。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CPR卡通动画制作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动画风格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选择适合儿童观看的动画风格，如卡通、动漫等，以吸引孩子的注意力。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设计可爱、生动的卡通人物形象，让孩子们更容易接受和记住心肺复苏的基本步骤。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剧情安排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以生动有趣的故事情节为主线，将心肺复苏的基本步骤融入其中，让孩子们在观看动画的过程中学习到相关知识。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9" r="71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76" r="273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设定一位勇敢、善良、聪明的卡通人物作为主角，带领观众一起学习心肺复苏。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安排一些可爱的动物或人物作为配角，通过他们的互动和对话，让孩子们更好地理解心肺复苏的重要性和基本步骤。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CPR卡通人物设定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设计一个温馨的家庭场景，让孩子们感受到心肺复苏与日常生活息息相关。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设计一个紧张的公共场所，如公园、商场等，让孩子们了解在紧急情况下如何进行心肺复苏。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设计一个充满科技感的医院场景，让孩子们了解专业医护人员在紧急情况下的应对措施。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CPR卡通场景设计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心肺复苏的卡通表现形式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https://d.book118.com/947035120051006034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2024-09-08T04:51:04.528</cp:lastPrinted>
  <dcterms:created xsi:type="dcterms:W3CDTF">2024-09-07T20:51:04Z</dcterms:created>
  <dcterms:modified xsi:type="dcterms:W3CDTF">2024-09-07T20:51:06Z</dcterms:modified>
</cp:coreProperties>
</file>