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2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59303-F696-4D3B-9318-722085E7B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FA17E-DF81-442B-A6D2-2C51763AE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AE65C-3F43-4D77-86A2-96041970E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62D0E-1C54-409A-9E7D-36A156063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16460F-1F78-42EA-A7AF-923748E65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CEE7A-F98F-44CD-8404-8F1CFDA77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D28EF9-05C6-4C9A-876E-380685DBF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10AC3-92B8-43D1-8D39-907EB09F7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CD378-1591-45EC-99B2-4658A6B92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120FC-2B20-4A71-BB03-F38EC9704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BA980-7AE4-4722-AD47-35903FC42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83" r:id="rId2"/>
    <p:sldLayoutId id="2147484184" r:id="rId3"/>
    <p:sldLayoutId id="2147484185" r:id="rId4"/>
    <p:sldLayoutId id="2147484186" r:id="rId5"/>
    <p:sldLayoutId id="2147484187" r:id="rId6"/>
    <p:sldLayoutId id="2147484188" r:id="rId7"/>
    <p:sldLayoutId id="2147484189" r:id="rId8"/>
    <p:sldLayoutId id="2147484190" r:id="rId9"/>
    <p:sldLayoutId id="2147484191" r:id="rId10"/>
    <p:sldLayoutId id="214748419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23" Type="http://schemas.openxmlformats.org/officeDocument/2006/relationships/tags" Target="../tags/tag237.xml" /><Relationship Id="rId24" Type="http://schemas.openxmlformats.org/officeDocument/2006/relationships/tags" Target="../tags/tag238.xml" /><Relationship Id="rId25" Type="http://schemas.openxmlformats.org/officeDocument/2006/relationships/tags" Target="../tags/tag239.xml" /><Relationship Id="rId26" Type="http://schemas.openxmlformats.org/officeDocument/2006/relationships/tags" Target="../tags/tag240.xml" /><Relationship Id="rId27" Type="http://schemas.openxmlformats.org/officeDocument/2006/relationships/tags" Target="../tags/tag241.xml" /><Relationship Id="rId28" Type="http://schemas.openxmlformats.org/officeDocument/2006/relationships/tags" Target="../tags/tag242.xml" /><Relationship Id="rId29" Type="http://schemas.openxmlformats.org/officeDocument/2006/relationships/tags" Target="../tags/tag243.xml" /><Relationship Id="rId3" Type="http://schemas.openxmlformats.org/officeDocument/2006/relationships/tags" Target="../tags/tag217.xml" /><Relationship Id="rId30" Type="http://schemas.openxmlformats.org/officeDocument/2006/relationships/tags" Target="../tags/tag244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tags" Target="../tags/tag288.xml" /><Relationship Id="rId18" Type="http://schemas.openxmlformats.org/officeDocument/2006/relationships/tags" Target="../tags/tag289.xml" /><Relationship Id="rId19" Type="http://schemas.openxmlformats.org/officeDocument/2006/relationships/tags" Target="../tags/tag290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14" Type="http://schemas.openxmlformats.org/officeDocument/2006/relationships/tags" Target="../tags/tag303.xml" /><Relationship Id="rId15" Type="http://schemas.openxmlformats.org/officeDocument/2006/relationships/tags" Target="../tags/tag304.xml" /><Relationship Id="rId16" Type="http://schemas.openxmlformats.org/officeDocument/2006/relationships/tags" Target="../tags/tag305.xml" /><Relationship Id="rId17" Type="http://schemas.openxmlformats.org/officeDocument/2006/relationships/tags" Target="../tags/tag306.xml" /><Relationship Id="rId18" Type="http://schemas.openxmlformats.org/officeDocument/2006/relationships/tags" Target="../tags/tag307.xml" /><Relationship Id="rId19" Type="http://schemas.openxmlformats.org/officeDocument/2006/relationships/tags" Target="../tags/tag308.xml" /><Relationship Id="rId2" Type="http://schemas.openxmlformats.org/officeDocument/2006/relationships/tags" Target="../tags/tag291.xml" /><Relationship Id="rId20" Type="http://schemas.openxmlformats.org/officeDocument/2006/relationships/tags" Target="../tags/tag309.xml" /><Relationship Id="rId21" Type="http://schemas.openxmlformats.org/officeDocument/2006/relationships/tags" Target="../tags/tag310.xml" /><Relationship Id="rId22" Type="http://schemas.openxmlformats.org/officeDocument/2006/relationships/tags" Target="../tags/tag311.xml" /><Relationship Id="rId23" Type="http://schemas.openxmlformats.org/officeDocument/2006/relationships/tags" Target="../tags/tag312.xml" /><Relationship Id="rId24" Type="http://schemas.openxmlformats.org/officeDocument/2006/relationships/tags" Target="../tags/tag313.xml" /><Relationship Id="rId25" Type="http://schemas.openxmlformats.org/officeDocument/2006/relationships/tags" Target="../tags/tag314.xml" /><Relationship Id="rId26" Type="http://schemas.openxmlformats.org/officeDocument/2006/relationships/tags" Target="../tags/tag315.xml" /><Relationship Id="rId27" Type="http://schemas.openxmlformats.org/officeDocument/2006/relationships/tags" Target="../tags/tag316.xml" /><Relationship Id="rId28" Type="http://schemas.openxmlformats.org/officeDocument/2006/relationships/tags" Target="../tags/tag317.xml" /><Relationship Id="rId29" Type="http://schemas.openxmlformats.org/officeDocument/2006/relationships/tags" Target="../tags/tag318.xml" /><Relationship Id="rId3" Type="http://schemas.openxmlformats.org/officeDocument/2006/relationships/tags" Target="../tags/tag292.xml" /><Relationship Id="rId30" Type="http://schemas.openxmlformats.org/officeDocument/2006/relationships/tags" Target="../tags/tag319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35142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酸奶讲义PPT课件大纲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酸奶的起源与历史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酸奶的营养价值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酸奶的种类与风味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酸奶的制作与保存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酸奶的食用场景与文化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酸奶的起源与历史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酸奶的起源</a:t>
            </a:r>
            <a:endParaRPr lang="zh-CN" altLang="en-US"/>
          </a:p>
        </p:txBody>
      </p:sp>
      <p:sp>
        <p:nvSpPr>
          <p:cNvPr id="104902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起源人群：游牧民族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起源原因：偶然发现牛奶发酵后的美味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起源时间：公元前3000年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起源地：中东地区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酸奶的历史发展</a:t>
            </a:r>
            <a:endParaRPr lang="zh-CN" altLang="en-US"/>
          </a:p>
        </p:txBody>
      </p:sp>
      <p:sp>
        <p:nvSpPr>
          <p:cNvPr id="104908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传播：酸奶在17世纪传入欧洲，逐渐成为欧洲人的日常饮品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工业化：19世纪末，酸奶开始工业化生产，成为全球流行的乳制品之一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起源：酸奶起源于中亚地区，最早可追溯到公元前3000年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发展：酸奶在古希腊、罗马时期被广泛食用，成为日常饮食的一部分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酸奶在全球的传播</a:t>
            </a:r>
            <a:endParaRPr lang="zh-CN" altLang="en-US"/>
          </a:p>
        </p:txBody>
      </p:sp>
      <p:sp>
        <p:nvSpPr>
          <p:cNvPr id="104914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起源：酸奶起源于中东地区，最早可追溯到公元前3000年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传播：酸奶通过丝绸之路传入中国，并在中国逐渐普及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发展：19世纪末，酸奶开始工业化生产，并逐渐在全球范围内传播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现状：酸奶已成为全球最受欢迎的乳制品之一，市场规模庞大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酸奶的流行趋势</a:t>
            </a:r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酸奶在全球范围内的消费量逐年增加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酸奶的种类和口味不断丰富，满足不同消费者的需求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酸奶的健康价值被越来越多的人认可，成为健康饮食的重要选择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酸奶的包装和营销方式不断创新，吸引更多消费者关注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酸奶的营养价值</a:t>
            </a:r>
            <a:endParaRPr lang="zh-CN" altLang="en-US"/>
          </a:p>
        </p:txBody>
      </p:sp>
      <p:sp>
        <p:nvSpPr>
          <p:cNvPr id="104925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5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酸奶的营养成分</a:t>
            </a:r>
            <a:endParaRPr lang="zh-CN" altLang="en-US"/>
          </a:p>
        </p:txBody>
      </p:sp>
      <p:sp>
        <p:nvSpPr>
          <p:cNvPr id="104930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0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蛋白质：酸奶中含有丰富的蛋白质，有助于提高免疫力和促进肌肉生长。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钙：酸奶中含有丰富的钙，有助于骨骼和牙齿的健康。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维生素：酸奶中含有丰富的维生素，如维生素A、维生素B、维生素C等，有助于维持身体健康。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益生菌：酸奶中含有益生菌，有助于维持肠道健康和增强免疫力。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酸奶对人体的益处</a:t>
            </a:r>
            <a:endParaRPr lang="zh-CN" altLang="en-US"/>
          </a:p>
        </p:txBody>
      </p:sp>
      <p:sp>
        <p:nvSpPr>
          <p:cNvPr id="104936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含有维生素D，有助于免疫系统健康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含有乳糖酶，有助于消化系统健康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富含蛋白质和钙质，有助于骨骼健康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含有益生菌，有助于肠道健康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酸奶与健康的关系</a:t>
            </a:r>
            <a:endParaRPr lang="zh-CN" altLang="en-US"/>
          </a:p>
        </p:txBody>
      </p:sp>
      <p:sp>
        <p:nvSpPr>
          <p:cNvPr id="10494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酸奶富含蛋白质、钙、维生素等营养成分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酸奶有助于增强免疫力和预防疾病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酸奶有助于降低胆固醇和血压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酸奶中的益生菌有助于改善肠道健康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如何选择营养价值高的酸奶</a:t>
            </a:r>
            <a:endParaRPr lang="zh-CN" altLang="en-US"/>
          </a:p>
        </p:txBody>
      </p:sp>
      <p:sp>
        <p:nvSpPr>
          <p:cNvPr id="1049496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8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00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蛋白质含量：选择蛋白质含量高的酸奶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4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6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脂肪含量：选择脂肪含量低的酸奶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0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2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糖分含量：选择糖分含量低的酸奶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6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8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益生菌含量：选择益生菌含量高的酸奶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2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4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保质期：选择保质期短的酸奶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8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0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品牌和口碑：选择知名品牌和口碑好的酸奶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酸奶的种类与风味</a:t>
            </a:r>
            <a:endParaRPr lang="zh-CN" altLang="en-US"/>
          </a:p>
        </p:txBody>
      </p:sp>
      <p:sp>
        <p:nvSpPr>
          <p:cNvPr id="104956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56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酸奶的种类</a:t>
            </a:r>
            <a:endParaRPr lang="zh-CN" altLang="en-US"/>
          </a:p>
        </p:txBody>
      </p:sp>
      <p:sp>
        <p:nvSpPr>
          <p:cNvPr id="1049612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原味酸奶：不加糖或其他调味料，口感较酸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调味酸奶：加入糖、水果、巧克力等调味料，口感丰富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希腊酸奶：蛋白质含量高，口感较浓稠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冰激凌酸奶：口感类似冰激凌，适合夏天食用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低脂酸奶：脂肪含量较低，适合减肥人士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益生菌酸奶：含有益生菌，有助于肠道健康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不同风味酸奶的特点</a:t>
            </a:r>
            <a:endParaRPr lang="zh-CN" altLang="en-US"/>
          </a:p>
        </p:txBody>
      </p:sp>
      <p:sp>
        <p:nvSpPr>
          <p:cNvPr id="104965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风味酸奶：口感丰富，有多种口味选择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7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益生菌酸奶：口感酸甜，含有益生菌，有助于肠道健康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7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低脂酸奶：口感清爽，脂肪含量低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7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希腊酸奶：口感浓稠，蛋白质含量高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7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原味酸奶：口感醇厚，奶香浓郁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8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水果酸奶：口感酸甜，果香浓郁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8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8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9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特殊风味的酸奶介绍</a:t>
            </a:r>
            <a:endParaRPr lang="zh-CN" altLang="en-US"/>
          </a:p>
        </p:txBody>
      </p:sp>
      <p:sp>
        <p:nvSpPr>
          <p:cNvPr id="10497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希腊酸奶：口感浓稠，蛋白质含量高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俄罗斯酸奶：口感醇厚，含有丰富的乳脂和糖分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印度酸奶：口感酸甜，含有丰富的香料和果仁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冰岛酸奶：口感细腻，含有丰富的乳酸菌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https://d.book118.com/947035142023006025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酸奶讲义PPT课件大纲</vt:lpstr>
      <vt:lpstr>目录</vt:lpstr>
      <vt:lpstr>添加章节标题</vt:lpstr>
      <vt:lpstr>酸奶的起源与历史</vt:lpstr>
      <vt:lpstr>酸奶的起源</vt:lpstr>
      <vt:lpstr>酸奶的历史发展</vt:lpstr>
      <vt:lpstr>酸奶在全球的传播</vt:lpstr>
      <vt:lpstr>酸奶的流行趋势</vt:lpstr>
      <vt:lpstr>酸奶的营养价值</vt:lpstr>
      <vt:lpstr>酸奶的营养成分</vt:lpstr>
      <vt:lpstr>酸奶对人体的益处</vt:lpstr>
      <vt:lpstr>酸奶与健康的关系</vt:lpstr>
      <vt:lpstr>如何选择营养价值高的酸奶</vt:lpstr>
      <vt:lpstr>酸奶的种类与风味</vt:lpstr>
      <vt:lpstr>酸奶的种类</vt:lpstr>
      <vt:lpstr>不同风味酸奶的特点</vt:lpstr>
      <vt:lpstr>特殊风味的酸奶介绍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2024-08-29T13:29:59.293</cp:lastPrinted>
  <dcterms:created xsi:type="dcterms:W3CDTF">2024-08-29T05:29:59Z</dcterms:created>
  <dcterms:modified xsi:type="dcterms:W3CDTF">2024-08-29T05:30:02Z</dcterms:modified>
</cp:coreProperties>
</file>